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500" r:id="rId4"/>
  </p:sldMasterIdLst>
  <p:sldIdLst>
    <p:sldId id="256" r:id="rId5"/>
    <p:sldId id="257" r:id="rId6"/>
    <p:sldId id="259" r:id="rId7"/>
    <p:sldId id="260" r:id="rId8"/>
    <p:sldId id="261" r:id="rId9"/>
    <p:sldId id="262" r:id="rId10"/>
    <p:sldId id="297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7" r:id="rId25"/>
    <p:sldId id="276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8" r:id="rId4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50" autoAdjust="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1912" y="-112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9" Type="http://schemas.openxmlformats.org/officeDocument/2006/relationships/slide" Target="slides/slide35.xml"/><Relationship Id="rId7" Type="http://schemas.openxmlformats.org/officeDocument/2006/relationships/slide" Target="slides/slide3.xml"/><Relationship Id="rId43" Type="http://schemas.openxmlformats.org/officeDocument/2006/relationships/slide" Target="slides/slide39.xml"/><Relationship Id="rId25" Type="http://schemas.openxmlformats.org/officeDocument/2006/relationships/slide" Target="slides/slide21.xml"/><Relationship Id="rId10" Type="http://schemas.openxmlformats.org/officeDocument/2006/relationships/slide" Target="slides/slide6.xml"/><Relationship Id="rId50" Type="http://schemas.openxmlformats.org/officeDocument/2006/relationships/theme" Target="theme/theme1.xml"/><Relationship Id="rId17" Type="http://schemas.openxmlformats.org/officeDocument/2006/relationships/slide" Target="slides/slide13.xml"/><Relationship Id="rId9" Type="http://schemas.openxmlformats.org/officeDocument/2006/relationships/slide" Target="slides/slide5.xml"/><Relationship Id="rId18" Type="http://schemas.openxmlformats.org/officeDocument/2006/relationships/slide" Target="slides/slide14.xml"/><Relationship Id="rId27" Type="http://schemas.openxmlformats.org/officeDocument/2006/relationships/slide" Target="slides/slide23.xml"/><Relationship Id="rId14" Type="http://schemas.openxmlformats.org/officeDocument/2006/relationships/slide" Target="slides/slide10.xml"/><Relationship Id="rId4" Type="http://schemas.openxmlformats.org/officeDocument/2006/relationships/slideMaster" Target="slideMasters/slideMaster1.xml"/><Relationship Id="rId28" Type="http://schemas.openxmlformats.org/officeDocument/2006/relationships/slide" Target="slides/slide24.xml"/><Relationship Id="rId45" Type="http://schemas.openxmlformats.org/officeDocument/2006/relationships/slide" Target="slides/slide41.xml"/><Relationship Id="rId42" Type="http://schemas.openxmlformats.org/officeDocument/2006/relationships/slide" Target="slides/slide38.xml"/><Relationship Id="rId6" Type="http://schemas.openxmlformats.org/officeDocument/2006/relationships/slide" Target="slides/slide2.xml"/><Relationship Id="rId49" Type="http://schemas.openxmlformats.org/officeDocument/2006/relationships/viewProps" Target="viewProps.xml"/><Relationship Id="rId44" Type="http://schemas.openxmlformats.org/officeDocument/2006/relationships/slide" Target="slides/slide40.xml"/><Relationship Id="rId19" Type="http://schemas.openxmlformats.org/officeDocument/2006/relationships/slide" Target="slides/slide15.xml"/><Relationship Id="rId38" Type="http://schemas.openxmlformats.org/officeDocument/2006/relationships/slide" Target="slides/slide34.xml"/><Relationship Id="rId20" Type="http://schemas.openxmlformats.org/officeDocument/2006/relationships/slide" Target="slides/slide16.xml"/><Relationship Id="rId2" Type="http://schemas.openxmlformats.org/officeDocument/2006/relationships/customXml" Target="../customXml/item2.xml"/><Relationship Id="rId46" Type="http://schemas.openxmlformats.org/officeDocument/2006/relationships/slide" Target="slides/slide42.xml"/><Relationship Id="rId35" Type="http://schemas.openxmlformats.org/officeDocument/2006/relationships/slide" Target="slides/slide31.xml"/><Relationship Id="rId51" Type="http://schemas.openxmlformats.org/officeDocument/2006/relationships/tableStyles" Target="tableStyles.xml"/><Relationship Id="rId31" Type="http://schemas.openxmlformats.org/officeDocument/2006/relationships/slide" Target="slides/slide27.xml"/><Relationship Id="rId34" Type="http://schemas.openxmlformats.org/officeDocument/2006/relationships/slide" Target="slides/slide30.xml"/><Relationship Id="rId40" Type="http://schemas.openxmlformats.org/officeDocument/2006/relationships/slide" Target="slides/slide36.xml"/><Relationship Id="rId36" Type="http://schemas.openxmlformats.org/officeDocument/2006/relationships/slide" Target="slides/slide32.xml"/><Relationship Id="rId1" Type="http://schemas.openxmlformats.org/officeDocument/2006/relationships/customXml" Target="../customXml/item1.xml"/><Relationship Id="rId24" Type="http://schemas.openxmlformats.org/officeDocument/2006/relationships/slide" Target="slides/slide20.xml"/><Relationship Id="rId47" Type="http://schemas.openxmlformats.org/officeDocument/2006/relationships/printerSettings" Target="printerSettings/printerSettings1.bin"/><Relationship Id="rId48" Type="http://schemas.openxmlformats.org/officeDocument/2006/relationships/presProps" Target="presProps.xml"/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12" Type="http://schemas.openxmlformats.org/officeDocument/2006/relationships/slide" Target="slides/slide8.xml"/><Relationship Id="rId3" Type="http://schemas.openxmlformats.org/officeDocument/2006/relationships/customXml" Target="../customXml/item3.xml"/><Relationship Id="rId23" Type="http://schemas.openxmlformats.org/officeDocument/2006/relationships/slide" Target="slides/slide19.xml"/><Relationship Id="rId26" Type="http://schemas.openxmlformats.org/officeDocument/2006/relationships/slide" Target="slides/slide22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29" Type="http://schemas.openxmlformats.org/officeDocument/2006/relationships/slide" Target="slides/slide25.xml"/><Relationship Id="rId16" Type="http://schemas.openxmlformats.org/officeDocument/2006/relationships/slide" Target="slides/slide12.xml"/><Relationship Id="rId33" Type="http://schemas.openxmlformats.org/officeDocument/2006/relationships/slide" Target="slides/slide29.xml"/><Relationship Id="rId41" Type="http://schemas.openxmlformats.org/officeDocument/2006/relationships/slide" Target="slides/slide3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2" Type="http://schemas.openxmlformats.org/officeDocument/2006/relationships/slide" Target="slides/slide18.xml"/><Relationship Id="rId21" Type="http://schemas.openxmlformats.org/officeDocument/2006/relationships/slide" Target="slides/slide1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E65A29-9F16-164F-AEEE-79C76493B547}" type="doc">
      <dgm:prSet loTypeId="urn:microsoft.com/office/officeart/2005/8/layout/bProcess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EF3A575-82A3-D042-89FC-D4C9881C5844}">
      <dgm:prSet phldrT="[Text]"/>
      <dgm:spPr/>
      <dgm:t>
        <a:bodyPr/>
        <a:lstStyle/>
        <a:p>
          <a:r>
            <a:rPr lang="en-US" dirty="0" smtClean="0"/>
            <a:t>Original Image</a:t>
          </a:r>
          <a:endParaRPr lang="en-US" dirty="0"/>
        </a:p>
      </dgm:t>
    </dgm:pt>
    <dgm:pt modelId="{878FD456-8265-714F-A5C3-FF5C50843318}" type="parTrans" cxnId="{8B6A734D-6AD4-1F4E-A21D-339EB991D183}">
      <dgm:prSet/>
      <dgm:spPr/>
      <dgm:t>
        <a:bodyPr/>
        <a:lstStyle/>
        <a:p>
          <a:endParaRPr lang="en-US"/>
        </a:p>
      </dgm:t>
    </dgm:pt>
    <dgm:pt modelId="{1ADA9895-98FC-6744-89F1-8FB04E8908A5}" type="sibTrans" cxnId="{8B6A734D-6AD4-1F4E-A21D-339EB991D183}">
      <dgm:prSet/>
      <dgm:spPr/>
      <dgm:t>
        <a:bodyPr/>
        <a:lstStyle/>
        <a:p>
          <a:endParaRPr lang="en-US"/>
        </a:p>
      </dgm:t>
    </dgm:pt>
    <dgm:pt modelId="{61231F68-5FF6-534D-A079-A989A8EDC067}">
      <dgm:prSet phldrT="[Text]"/>
      <dgm:spPr/>
      <dgm:t>
        <a:bodyPr/>
        <a:lstStyle/>
        <a:p>
          <a:r>
            <a:rPr lang="en-US" dirty="0" smtClean="0"/>
            <a:t>HSL</a:t>
          </a:r>
          <a:endParaRPr lang="en-US" dirty="0"/>
        </a:p>
      </dgm:t>
    </dgm:pt>
    <dgm:pt modelId="{9FE01E33-4CBA-574D-BBB9-28F589D8D1E2}" type="parTrans" cxnId="{4C178367-950A-F147-83D3-FE0C5E5E0B65}">
      <dgm:prSet/>
      <dgm:spPr/>
      <dgm:t>
        <a:bodyPr/>
        <a:lstStyle/>
        <a:p>
          <a:endParaRPr lang="en-US"/>
        </a:p>
      </dgm:t>
    </dgm:pt>
    <dgm:pt modelId="{A4506B77-98EE-3F40-9625-3CF8F0AA7D89}" type="sibTrans" cxnId="{4C178367-950A-F147-83D3-FE0C5E5E0B65}">
      <dgm:prSet/>
      <dgm:spPr/>
      <dgm:t>
        <a:bodyPr/>
        <a:lstStyle/>
        <a:p>
          <a:endParaRPr lang="en-US"/>
        </a:p>
      </dgm:t>
    </dgm:pt>
    <dgm:pt modelId="{365FB148-696B-5347-A33D-A87D3CE26DE9}">
      <dgm:prSet phldrT="[Text]"/>
      <dgm:spPr/>
      <dgm:t>
        <a:bodyPr/>
        <a:lstStyle/>
        <a:p>
          <a:r>
            <a:rPr lang="en-US" smtClean="0"/>
            <a:t>Printer</a:t>
          </a:r>
          <a:endParaRPr lang="en-US" dirty="0"/>
        </a:p>
      </dgm:t>
    </dgm:pt>
    <dgm:pt modelId="{C68EB5DC-4977-DF4A-BBDA-4CF301F1188F}" type="parTrans" cxnId="{0C30E5D7-9F30-4A48-B62A-911E48B1230A}">
      <dgm:prSet/>
      <dgm:spPr/>
      <dgm:t>
        <a:bodyPr/>
        <a:lstStyle/>
        <a:p>
          <a:endParaRPr lang="en-US"/>
        </a:p>
      </dgm:t>
    </dgm:pt>
    <dgm:pt modelId="{BB7521F3-F4AB-D642-A5C5-893DE162E38A}" type="sibTrans" cxnId="{0C30E5D7-9F30-4A48-B62A-911E48B1230A}">
      <dgm:prSet/>
      <dgm:spPr/>
      <dgm:t>
        <a:bodyPr/>
        <a:lstStyle/>
        <a:p>
          <a:endParaRPr lang="en-US"/>
        </a:p>
      </dgm:t>
    </dgm:pt>
    <dgm:pt modelId="{33E16084-B226-5745-85D4-DBD7ABF26BD4}">
      <dgm:prSet phldrT="[Text]"/>
      <dgm:spPr/>
      <dgm:t>
        <a:bodyPr/>
        <a:lstStyle/>
        <a:p>
          <a:r>
            <a:rPr lang="en-US" dirty="0" smtClean="0"/>
            <a:t>CYMK</a:t>
          </a:r>
          <a:endParaRPr lang="en-US" dirty="0"/>
        </a:p>
      </dgm:t>
    </dgm:pt>
    <dgm:pt modelId="{F9441CBC-487B-4445-8E33-73C5D22BC6FF}" type="parTrans" cxnId="{EE76E1A2-EDBE-954B-AD09-EEFE1A327E8E}">
      <dgm:prSet/>
      <dgm:spPr/>
      <dgm:t>
        <a:bodyPr/>
        <a:lstStyle/>
        <a:p>
          <a:endParaRPr lang="en-US"/>
        </a:p>
      </dgm:t>
    </dgm:pt>
    <dgm:pt modelId="{3FC2FAE0-4776-4B45-82BE-67698D55690F}" type="sibTrans" cxnId="{EE76E1A2-EDBE-954B-AD09-EEFE1A327E8E}">
      <dgm:prSet/>
      <dgm:spPr/>
      <dgm:t>
        <a:bodyPr/>
        <a:lstStyle/>
        <a:p>
          <a:endParaRPr lang="en-US"/>
        </a:p>
      </dgm:t>
    </dgm:pt>
    <dgm:pt modelId="{9083BFA9-4FE2-464D-8278-60296A926C21}">
      <dgm:prSet phldrT="[Text]"/>
      <dgm:spPr/>
      <dgm:t>
        <a:bodyPr/>
        <a:lstStyle/>
        <a:p>
          <a:r>
            <a:rPr lang="en-US" dirty="0" smtClean="0"/>
            <a:t>Hard Copy</a:t>
          </a:r>
          <a:endParaRPr lang="en-US" dirty="0"/>
        </a:p>
      </dgm:t>
    </dgm:pt>
    <dgm:pt modelId="{842F2E59-EEAC-D946-BB62-016C652158FB}" type="parTrans" cxnId="{985EBD1D-00CD-5747-9B86-F4E77FDCDCB9}">
      <dgm:prSet/>
      <dgm:spPr/>
      <dgm:t>
        <a:bodyPr/>
        <a:lstStyle/>
        <a:p>
          <a:endParaRPr lang="en-US"/>
        </a:p>
      </dgm:t>
    </dgm:pt>
    <dgm:pt modelId="{A54A7D17-B497-4F4A-B14B-D9E90E683C1E}" type="sibTrans" cxnId="{985EBD1D-00CD-5747-9B86-F4E77FDCDCB9}">
      <dgm:prSet/>
      <dgm:spPr/>
      <dgm:t>
        <a:bodyPr/>
        <a:lstStyle/>
        <a:p>
          <a:endParaRPr lang="en-US"/>
        </a:p>
      </dgm:t>
    </dgm:pt>
    <dgm:pt modelId="{EF705A46-F16C-8C42-92F5-9B156AD560EF}">
      <dgm:prSet phldrT="[Text]"/>
      <dgm:spPr/>
      <dgm:t>
        <a:bodyPr/>
        <a:lstStyle/>
        <a:p>
          <a:r>
            <a:rPr lang="en-US" dirty="0" smtClean="0"/>
            <a:t>Scanner</a:t>
          </a:r>
          <a:endParaRPr lang="en-US" dirty="0"/>
        </a:p>
      </dgm:t>
    </dgm:pt>
    <dgm:pt modelId="{A3188413-71F8-814C-BB19-26B98D92E7BF}" type="parTrans" cxnId="{FA6AFD66-4A56-7D46-AAF8-9DD3931597E8}">
      <dgm:prSet/>
      <dgm:spPr/>
      <dgm:t>
        <a:bodyPr/>
        <a:lstStyle/>
        <a:p>
          <a:endParaRPr lang="en-US"/>
        </a:p>
      </dgm:t>
    </dgm:pt>
    <dgm:pt modelId="{E5BBD77D-EC02-104B-A1D7-10A6673276DE}" type="sibTrans" cxnId="{FA6AFD66-4A56-7D46-AAF8-9DD3931597E8}">
      <dgm:prSet/>
      <dgm:spPr/>
      <dgm:t>
        <a:bodyPr/>
        <a:lstStyle/>
        <a:p>
          <a:endParaRPr lang="en-US"/>
        </a:p>
      </dgm:t>
    </dgm:pt>
    <dgm:pt modelId="{41A1CF33-5166-1948-BBED-46C2AD91D656}">
      <dgm:prSet phldrT="[Text]"/>
      <dgm:spPr/>
      <dgm:t>
        <a:bodyPr/>
        <a:lstStyle/>
        <a:p>
          <a:r>
            <a:rPr lang="en-US" dirty="0" smtClean="0"/>
            <a:t>RGB</a:t>
          </a:r>
          <a:endParaRPr lang="en-US" dirty="0"/>
        </a:p>
      </dgm:t>
    </dgm:pt>
    <dgm:pt modelId="{01FF75FA-2EE0-E14C-A018-30EF1DB785AD}" type="parTrans" cxnId="{96D33EC8-41E3-3649-8737-5AEFD59833E9}">
      <dgm:prSet/>
      <dgm:spPr/>
      <dgm:t>
        <a:bodyPr/>
        <a:lstStyle/>
        <a:p>
          <a:endParaRPr lang="en-US"/>
        </a:p>
      </dgm:t>
    </dgm:pt>
    <dgm:pt modelId="{2A5A44D0-4EB2-354F-B8E5-5AB875E97866}" type="sibTrans" cxnId="{96D33EC8-41E3-3649-8737-5AEFD59833E9}">
      <dgm:prSet/>
      <dgm:spPr/>
      <dgm:t>
        <a:bodyPr/>
        <a:lstStyle/>
        <a:p>
          <a:endParaRPr lang="en-US"/>
        </a:p>
      </dgm:t>
    </dgm:pt>
    <dgm:pt modelId="{B92F64C0-661F-774A-B294-A076F80D12EF}">
      <dgm:prSet phldrT="[Text]"/>
      <dgm:spPr/>
      <dgm:t>
        <a:bodyPr/>
        <a:lstStyle/>
        <a:p>
          <a:r>
            <a:rPr lang="en-US" dirty="0" smtClean="0"/>
            <a:t>Exact image?</a:t>
          </a:r>
          <a:endParaRPr lang="en-US" dirty="0"/>
        </a:p>
      </dgm:t>
    </dgm:pt>
    <dgm:pt modelId="{E1EE70C4-3536-3C45-BA58-4C581CF33CCE}" type="parTrans" cxnId="{9E3CB1D0-7A65-0C48-B1BE-69B0E6C1FF30}">
      <dgm:prSet/>
      <dgm:spPr/>
      <dgm:t>
        <a:bodyPr/>
        <a:lstStyle/>
        <a:p>
          <a:endParaRPr lang="en-US"/>
        </a:p>
      </dgm:t>
    </dgm:pt>
    <dgm:pt modelId="{5F21C30A-06F5-0344-87E8-2734D75526CA}" type="sibTrans" cxnId="{9E3CB1D0-7A65-0C48-B1BE-69B0E6C1FF30}">
      <dgm:prSet/>
      <dgm:spPr/>
      <dgm:t>
        <a:bodyPr/>
        <a:lstStyle/>
        <a:p>
          <a:endParaRPr lang="en-US"/>
        </a:p>
      </dgm:t>
    </dgm:pt>
    <dgm:pt modelId="{78AEC470-B3E6-D94F-9E1A-DF20E1D02B19}" type="pres">
      <dgm:prSet presAssocID="{52E65A29-9F16-164F-AEEE-79C76493B547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C9704E1B-7EB7-2E4A-B83A-F6DDFC34DF35}" type="pres">
      <dgm:prSet presAssocID="{8EF3A575-82A3-D042-89FC-D4C9881C5844}" presName="first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338274-00BC-4247-BD32-049CC0F65F8D}" type="pres">
      <dgm:prSet presAssocID="{1ADA9895-98FC-6744-89F1-8FB04E8908A5}" presName="sibTrans" presStyleLbl="sibTrans2D1" presStyleIdx="0" presStyleCnt="7"/>
      <dgm:spPr/>
      <dgm:t>
        <a:bodyPr/>
        <a:lstStyle/>
        <a:p>
          <a:endParaRPr lang="en-US"/>
        </a:p>
      </dgm:t>
    </dgm:pt>
    <dgm:pt modelId="{D252AB43-F0CF-5943-915E-F60FE6E5532E}" type="pres">
      <dgm:prSet presAssocID="{61231F68-5FF6-534D-A079-A989A8EDC067}" presName="middleNode" presStyleCnt="0"/>
      <dgm:spPr/>
    </dgm:pt>
    <dgm:pt modelId="{C9AD7F8A-B6D4-B741-BE40-D5EFEA9DB444}" type="pres">
      <dgm:prSet presAssocID="{61231F68-5FF6-534D-A079-A989A8EDC067}" presName="padding" presStyleLbl="node1" presStyleIdx="0" presStyleCnt="8"/>
      <dgm:spPr/>
    </dgm:pt>
    <dgm:pt modelId="{95470811-13F9-8144-9ABD-5E02C76762A5}" type="pres">
      <dgm:prSet presAssocID="{61231F68-5FF6-534D-A079-A989A8EDC067}" presName="shap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767B4B-4C12-1240-9D53-1CB30E7565FA}" type="pres">
      <dgm:prSet presAssocID="{A4506B77-98EE-3F40-9625-3CF8F0AA7D89}" presName="sibTrans" presStyleLbl="sibTrans2D1" presStyleIdx="1" presStyleCnt="7"/>
      <dgm:spPr/>
      <dgm:t>
        <a:bodyPr/>
        <a:lstStyle/>
        <a:p>
          <a:endParaRPr lang="en-US"/>
        </a:p>
      </dgm:t>
    </dgm:pt>
    <dgm:pt modelId="{F0A175EC-93AA-F945-8779-0804BC371962}" type="pres">
      <dgm:prSet presAssocID="{365FB148-696B-5347-A33D-A87D3CE26DE9}" presName="middleNode" presStyleCnt="0"/>
      <dgm:spPr/>
    </dgm:pt>
    <dgm:pt modelId="{24E27A46-3DF2-9D42-91DF-B8C2CA8FEF45}" type="pres">
      <dgm:prSet presAssocID="{365FB148-696B-5347-A33D-A87D3CE26DE9}" presName="padding" presStyleLbl="node1" presStyleIdx="1" presStyleCnt="8"/>
      <dgm:spPr/>
    </dgm:pt>
    <dgm:pt modelId="{FBDB4FE0-348B-AA43-A1DD-4CA584131B09}" type="pres">
      <dgm:prSet presAssocID="{365FB148-696B-5347-A33D-A87D3CE26DE9}" presName="shap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EDEAE8-50F1-0A46-812E-A02A46E14B3A}" type="pres">
      <dgm:prSet presAssocID="{BB7521F3-F4AB-D642-A5C5-893DE162E38A}" presName="sibTrans" presStyleLbl="sibTrans2D1" presStyleIdx="2" presStyleCnt="7"/>
      <dgm:spPr/>
      <dgm:t>
        <a:bodyPr/>
        <a:lstStyle/>
        <a:p>
          <a:endParaRPr lang="en-US"/>
        </a:p>
      </dgm:t>
    </dgm:pt>
    <dgm:pt modelId="{FB8896CA-C2FD-D948-A3F7-34B2A6ED8119}" type="pres">
      <dgm:prSet presAssocID="{33E16084-B226-5745-85D4-DBD7ABF26BD4}" presName="middleNode" presStyleCnt="0"/>
      <dgm:spPr/>
    </dgm:pt>
    <dgm:pt modelId="{70FCA04F-60D7-B444-8517-5B017AECDE4F}" type="pres">
      <dgm:prSet presAssocID="{33E16084-B226-5745-85D4-DBD7ABF26BD4}" presName="padding" presStyleLbl="node1" presStyleIdx="2" presStyleCnt="8"/>
      <dgm:spPr/>
    </dgm:pt>
    <dgm:pt modelId="{5ACAEBCD-BE54-4948-935D-7E762A93CF54}" type="pres">
      <dgm:prSet presAssocID="{33E16084-B226-5745-85D4-DBD7ABF26BD4}" presName="shap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51DDDD-67EE-DC49-965C-181F5895FE58}" type="pres">
      <dgm:prSet presAssocID="{3FC2FAE0-4776-4B45-82BE-67698D55690F}" presName="sibTrans" presStyleLbl="sibTrans2D1" presStyleIdx="3" presStyleCnt="7"/>
      <dgm:spPr/>
      <dgm:t>
        <a:bodyPr/>
        <a:lstStyle/>
        <a:p>
          <a:endParaRPr lang="en-US"/>
        </a:p>
      </dgm:t>
    </dgm:pt>
    <dgm:pt modelId="{AB092CBA-3BD8-7A4B-8780-0D69259B1400}" type="pres">
      <dgm:prSet presAssocID="{9083BFA9-4FE2-464D-8278-60296A926C21}" presName="middleNode" presStyleCnt="0"/>
      <dgm:spPr/>
    </dgm:pt>
    <dgm:pt modelId="{A92C8A55-BD50-C248-9160-D14B5BBDC2F7}" type="pres">
      <dgm:prSet presAssocID="{9083BFA9-4FE2-464D-8278-60296A926C21}" presName="padding" presStyleLbl="node1" presStyleIdx="3" presStyleCnt="8"/>
      <dgm:spPr/>
    </dgm:pt>
    <dgm:pt modelId="{45CEE1E1-7413-224B-80BA-EEAA3C6A2637}" type="pres">
      <dgm:prSet presAssocID="{9083BFA9-4FE2-464D-8278-60296A926C21}" presName="shap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E5A70C-575E-6F47-9D8E-08213EED54DA}" type="pres">
      <dgm:prSet presAssocID="{A54A7D17-B497-4F4A-B14B-D9E90E683C1E}" presName="sibTrans" presStyleLbl="sibTrans2D1" presStyleIdx="4" presStyleCnt="7"/>
      <dgm:spPr/>
      <dgm:t>
        <a:bodyPr/>
        <a:lstStyle/>
        <a:p>
          <a:endParaRPr lang="en-US"/>
        </a:p>
      </dgm:t>
    </dgm:pt>
    <dgm:pt modelId="{1B884A24-778F-6249-8F5C-97BBFFA2E4BA}" type="pres">
      <dgm:prSet presAssocID="{EF705A46-F16C-8C42-92F5-9B156AD560EF}" presName="middleNode" presStyleCnt="0"/>
      <dgm:spPr/>
    </dgm:pt>
    <dgm:pt modelId="{9B9291C2-B945-9149-8BEA-F76F3C5406E1}" type="pres">
      <dgm:prSet presAssocID="{EF705A46-F16C-8C42-92F5-9B156AD560EF}" presName="padding" presStyleLbl="node1" presStyleIdx="4" presStyleCnt="8"/>
      <dgm:spPr/>
    </dgm:pt>
    <dgm:pt modelId="{DE6AA4CB-2418-1342-B179-491CF2199CFC}" type="pres">
      <dgm:prSet presAssocID="{EF705A46-F16C-8C42-92F5-9B156AD560EF}" presName="shap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075B9E-0173-0849-A77D-6E13B7C9343A}" type="pres">
      <dgm:prSet presAssocID="{E5BBD77D-EC02-104B-A1D7-10A6673276DE}" presName="sibTrans" presStyleLbl="sibTrans2D1" presStyleIdx="5" presStyleCnt="7"/>
      <dgm:spPr/>
      <dgm:t>
        <a:bodyPr/>
        <a:lstStyle/>
        <a:p>
          <a:endParaRPr lang="en-US"/>
        </a:p>
      </dgm:t>
    </dgm:pt>
    <dgm:pt modelId="{BF152CE0-6B9F-2949-9503-C06088CC8C24}" type="pres">
      <dgm:prSet presAssocID="{41A1CF33-5166-1948-BBED-46C2AD91D656}" presName="middleNode" presStyleCnt="0"/>
      <dgm:spPr/>
    </dgm:pt>
    <dgm:pt modelId="{52789DCD-C6AF-6F42-B4F2-E8FD1F2B2F70}" type="pres">
      <dgm:prSet presAssocID="{41A1CF33-5166-1948-BBED-46C2AD91D656}" presName="padding" presStyleLbl="node1" presStyleIdx="5" presStyleCnt="8"/>
      <dgm:spPr/>
    </dgm:pt>
    <dgm:pt modelId="{2AF22720-F0A8-464F-88E5-0830A72E0E3D}" type="pres">
      <dgm:prSet presAssocID="{41A1CF33-5166-1948-BBED-46C2AD91D656}" presName="shap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691190-E64B-8D42-9895-9E4B76B48531}" type="pres">
      <dgm:prSet presAssocID="{2A5A44D0-4EB2-354F-B8E5-5AB875E97866}" presName="sibTrans" presStyleLbl="sibTrans2D1" presStyleIdx="6" presStyleCnt="7"/>
      <dgm:spPr/>
      <dgm:t>
        <a:bodyPr/>
        <a:lstStyle/>
        <a:p>
          <a:endParaRPr lang="en-US"/>
        </a:p>
      </dgm:t>
    </dgm:pt>
    <dgm:pt modelId="{5796851C-44E2-9E46-B6A2-BCE2EF2804B5}" type="pres">
      <dgm:prSet presAssocID="{B92F64C0-661F-774A-B294-A076F80D12EF}" presName="last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85EBD1D-00CD-5747-9B86-F4E77FDCDCB9}" srcId="{52E65A29-9F16-164F-AEEE-79C76493B547}" destId="{9083BFA9-4FE2-464D-8278-60296A926C21}" srcOrd="4" destOrd="0" parTransId="{842F2E59-EEAC-D946-BB62-016C652158FB}" sibTransId="{A54A7D17-B497-4F4A-B14B-D9E90E683C1E}"/>
    <dgm:cxn modelId="{930C3A6E-B86D-A848-A7D6-8E690C19F38F}" type="presOf" srcId="{33E16084-B226-5745-85D4-DBD7ABF26BD4}" destId="{5ACAEBCD-BE54-4948-935D-7E762A93CF54}" srcOrd="0" destOrd="0" presId="urn:microsoft.com/office/officeart/2005/8/layout/bProcess2"/>
    <dgm:cxn modelId="{FA6AFD66-4A56-7D46-AAF8-9DD3931597E8}" srcId="{52E65A29-9F16-164F-AEEE-79C76493B547}" destId="{EF705A46-F16C-8C42-92F5-9B156AD560EF}" srcOrd="5" destOrd="0" parTransId="{A3188413-71F8-814C-BB19-26B98D92E7BF}" sibTransId="{E5BBD77D-EC02-104B-A1D7-10A6673276DE}"/>
    <dgm:cxn modelId="{A476F782-57EF-1547-AAAF-5114D2101A65}" type="presOf" srcId="{41A1CF33-5166-1948-BBED-46C2AD91D656}" destId="{2AF22720-F0A8-464F-88E5-0830A72E0E3D}" srcOrd="0" destOrd="0" presId="urn:microsoft.com/office/officeart/2005/8/layout/bProcess2"/>
    <dgm:cxn modelId="{19AA3BDA-5F25-D645-AA5C-F9E0F8A2DB7C}" type="presOf" srcId="{1ADA9895-98FC-6744-89F1-8FB04E8908A5}" destId="{C6338274-00BC-4247-BD32-049CC0F65F8D}" srcOrd="0" destOrd="0" presId="urn:microsoft.com/office/officeart/2005/8/layout/bProcess2"/>
    <dgm:cxn modelId="{8EC06935-80E7-BE4B-9A64-0C4B84C826D4}" type="presOf" srcId="{61231F68-5FF6-534D-A079-A989A8EDC067}" destId="{95470811-13F9-8144-9ABD-5E02C76762A5}" srcOrd="0" destOrd="0" presId="urn:microsoft.com/office/officeart/2005/8/layout/bProcess2"/>
    <dgm:cxn modelId="{AACACA34-4094-574A-A7A1-42F36C8BCCC7}" type="presOf" srcId="{9083BFA9-4FE2-464D-8278-60296A926C21}" destId="{45CEE1E1-7413-224B-80BA-EEAA3C6A2637}" srcOrd="0" destOrd="0" presId="urn:microsoft.com/office/officeart/2005/8/layout/bProcess2"/>
    <dgm:cxn modelId="{471798AF-8190-CC45-A0F7-C6F68DB2E82F}" type="presOf" srcId="{BB7521F3-F4AB-D642-A5C5-893DE162E38A}" destId="{18EDEAE8-50F1-0A46-812E-A02A46E14B3A}" srcOrd="0" destOrd="0" presId="urn:microsoft.com/office/officeart/2005/8/layout/bProcess2"/>
    <dgm:cxn modelId="{4442CE1F-7714-A44B-AD2A-2ABE7750F5FB}" type="presOf" srcId="{2A5A44D0-4EB2-354F-B8E5-5AB875E97866}" destId="{13691190-E64B-8D42-9895-9E4B76B48531}" srcOrd="0" destOrd="0" presId="urn:microsoft.com/office/officeart/2005/8/layout/bProcess2"/>
    <dgm:cxn modelId="{0C30E5D7-9F30-4A48-B62A-911E48B1230A}" srcId="{52E65A29-9F16-164F-AEEE-79C76493B547}" destId="{365FB148-696B-5347-A33D-A87D3CE26DE9}" srcOrd="2" destOrd="0" parTransId="{C68EB5DC-4977-DF4A-BBDA-4CF301F1188F}" sibTransId="{BB7521F3-F4AB-D642-A5C5-893DE162E38A}"/>
    <dgm:cxn modelId="{BC1A1290-B7A8-6F4B-9710-E5B3D8852CD4}" type="presOf" srcId="{8EF3A575-82A3-D042-89FC-D4C9881C5844}" destId="{C9704E1B-7EB7-2E4A-B83A-F6DDFC34DF35}" srcOrd="0" destOrd="0" presId="urn:microsoft.com/office/officeart/2005/8/layout/bProcess2"/>
    <dgm:cxn modelId="{A4462BBE-D267-8244-996A-21DF5BCFA9A4}" type="presOf" srcId="{B92F64C0-661F-774A-B294-A076F80D12EF}" destId="{5796851C-44E2-9E46-B6A2-BCE2EF2804B5}" srcOrd="0" destOrd="0" presId="urn:microsoft.com/office/officeart/2005/8/layout/bProcess2"/>
    <dgm:cxn modelId="{3B53EB31-E77B-134E-96D0-6C80946FD4A8}" type="presOf" srcId="{A4506B77-98EE-3F40-9625-3CF8F0AA7D89}" destId="{A8767B4B-4C12-1240-9D53-1CB30E7565FA}" srcOrd="0" destOrd="0" presId="urn:microsoft.com/office/officeart/2005/8/layout/bProcess2"/>
    <dgm:cxn modelId="{9E3CB1D0-7A65-0C48-B1BE-69B0E6C1FF30}" srcId="{52E65A29-9F16-164F-AEEE-79C76493B547}" destId="{B92F64C0-661F-774A-B294-A076F80D12EF}" srcOrd="7" destOrd="0" parTransId="{E1EE70C4-3536-3C45-BA58-4C581CF33CCE}" sibTransId="{5F21C30A-06F5-0344-87E8-2734D75526CA}"/>
    <dgm:cxn modelId="{8B6A734D-6AD4-1F4E-A21D-339EB991D183}" srcId="{52E65A29-9F16-164F-AEEE-79C76493B547}" destId="{8EF3A575-82A3-D042-89FC-D4C9881C5844}" srcOrd="0" destOrd="0" parTransId="{878FD456-8265-714F-A5C3-FF5C50843318}" sibTransId="{1ADA9895-98FC-6744-89F1-8FB04E8908A5}"/>
    <dgm:cxn modelId="{F03FBB38-0E95-864D-9AF1-77FAA2FF456E}" type="presOf" srcId="{3FC2FAE0-4776-4B45-82BE-67698D55690F}" destId="{DC51DDDD-67EE-DC49-965C-181F5895FE58}" srcOrd="0" destOrd="0" presId="urn:microsoft.com/office/officeart/2005/8/layout/bProcess2"/>
    <dgm:cxn modelId="{B1A48C6B-52EF-AD45-9A80-143130DDCF1C}" type="presOf" srcId="{365FB148-696B-5347-A33D-A87D3CE26DE9}" destId="{FBDB4FE0-348B-AA43-A1DD-4CA584131B09}" srcOrd="0" destOrd="0" presId="urn:microsoft.com/office/officeart/2005/8/layout/bProcess2"/>
    <dgm:cxn modelId="{96D33EC8-41E3-3649-8737-5AEFD59833E9}" srcId="{52E65A29-9F16-164F-AEEE-79C76493B547}" destId="{41A1CF33-5166-1948-BBED-46C2AD91D656}" srcOrd="6" destOrd="0" parTransId="{01FF75FA-2EE0-E14C-A018-30EF1DB785AD}" sibTransId="{2A5A44D0-4EB2-354F-B8E5-5AB875E97866}"/>
    <dgm:cxn modelId="{7FB81837-A3D3-4642-AFD6-7606AA1398EF}" type="presOf" srcId="{EF705A46-F16C-8C42-92F5-9B156AD560EF}" destId="{DE6AA4CB-2418-1342-B179-491CF2199CFC}" srcOrd="0" destOrd="0" presId="urn:microsoft.com/office/officeart/2005/8/layout/bProcess2"/>
    <dgm:cxn modelId="{4C178367-950A-F147-83D3-FE0C5E5E0B65}" srcId="{52E65A29-9F16-164F-AEEE-79C76493B547}" destId="{61231F68-5FF6-534D-A079-A989A8EDC067}" srcOrd="1" destOrd="0" parTransId="{9FE01E33-4CBA-574D-BBB9-28F589D8D1E2}" sibTransId="{A4506B77-98EE-3F40-9625-3CF8F0AA7D89}"/>
    <dgm:cxn modelId="{8D089817-EF5B-9B45-A45F-790A1B4F7587}" type="presOf" srcId="{A54A7D17-B497-4F4A-B14B-D9E90E683C1E}" destId="{A2E5A70C-575E-6F47-9D8E-08213EED54DA}" srcOrd="0" destOrd="0" presId="urn:microsoft.com/office/officeart/2005/8/layout/bProcess2"/>
    <dgm:cxn modelId="{FA6D0C3C-5CB7-0040-BEDE-5571DEACBAE9}" type="presOf" srcId="{52E65A29-9F16-164F-AEEE-79C76493B547}" destId="{78AEC470-B3E6-D94F-9E1A-DF20E1D02B19}" srcOrd="0" destOrd="0" presId="urn:microsoft.com/office/officeart/2005/8/layout/bProcess2"/>
    <dgm:cxn modelId="{EE76E1A2-EDBE-954B-AD09-EEFE1A327E8E}" srcId="{52E65A29-9F16-164F-AEEE-79C76493B547}" destId="{33E16084-B226-5745-85D4-DBD7ABF26BD4}" srcOrd="3" destOrd="0" parTransId="{F9441CBC-487B-4445-8E33-73C5D22BC6FF}" sibTransId="{3FC2FAE0-4776-4B45-82BE-67698D55690F}"/>
    <dgm:cxn modelId="{01653AC3-8D34-114E-9461-CDD6D370167F}" type="presOf" srcId="{E5BBD77D-EC02-104B-A1D7-10A6673276DE}" destId="{AB075B9E-0173-0849-A77D-6E13B7C9343A}" srcOrd="0" destOrd="0" presId="urn:microsoft.com/office/officeart/2005/8/layout/bProcess2"/>
    <dgm:cxn modelId="{C3361F4A-AA29-2C45-8BFD-8EE712282014}" type="presParOf" srcId="{78AEC470-B3E6-D94F-9E1A-DF20E1D02B19}" destId="{C9704E1B-7EB7-2E4A-B83A-F6DDFC34DF35}" srcOrd="0" destOrd="0" presId="urn:microsoft.com/office/officeart/2005/8/layout/bProcess2"/>
    <dgm:cxn modelId="{EEEFDE7F-39A4-A64A-B795-2E50E6004102}" type="presParOf" srcId="{78AEC470-B3E6-D94F-9E1A-DF20E1D02B19}" destId="{C6338274-00BC-4247-BD32-049CC0F65F8D}" srcOrd="1" destOrd="0" presId="urn:microsoft.com/office/officeart/2005/8/layout/bProcess2"/>
    <dgm:cxn modelId="{7F026EA8-7226-2043-BBA1-CCF610924DF0}" type="presParOf" srcId="{78AEC470-B3E6-D94F-9E1A-DF20E1D02B19}" destId="{D252AB43-F0CF-5943-915E-F60FE6E5532E}" srcOrd="2" destOrd="0" presId="urn:microsoft.com/office/officeart/2005/8/layout/bProcess2"/>
    <dgm:cxn modelId="{92E41C4E-4793-C945-B88D-987A1A1BD1A4}" type="presParOf" srcId="{D252AB43-F0CF-5943-915E-F60FE6E5532E}" destId="{C9AD7F8A-B6D4-B741-BE40-D5EFEA9DB444}" srcOrd="0" destOrd="0" presId="urn:microsoft.com/office/officeart/2005/8/layout/bProcess2"/>
    <dgm:cxn modelId="{E8F87BFE-716F-C148-9FB7-131D107859C8}" type="presParOf" srcId="{D252AB43-F0CF-5943-915E-F60FE6E5532E}" destId="{95470811-13F9-8144-9ABD-5E02C76762A5}" srcOrd="1" destOrd="0" presId="urn:microsoft.com/office/officeart/2005/8/layout/bProcess2"/>
    <dgm:cxn modelId="{AED1DD7E-9765-E441-AB8A-1C79C9AE7FFA}" type="presParOf" srcId="{78AEC470-B3E6-D94F-9E1A-DF20E1D02B19}" destId="{A8767B4B-4C12-1240-9D53-1CB30E7565FA}" srcOrd="3" destOrd="0" presId="urn:microsoft.com/office/officeart/2005/8/layout/bProcess2"/>
    <dgm:cxn modelId="{FAF1B3EF-73DD-EC4B-B92C-E7AE3B99F147}" type="presParOf" srcId="{78AEC470-B3E6-D94F-9E1A-DF20E1D02B19}" destId="{F0A175EC-93AA-F945-8779-0804BC371962}" srcOrd="4" destOrd="0" presId="urn:microsoft.com/office/officeart/2005/8/layout/bProcess2"/>
    <dgm:cxn modelId="{1E38D507-27BB-7749-8E4E-8CB47179549D}" type="presParOf" srcId="{F0A175EC-93AA-F945-8779-0804BC371962}" destId="{24E27A46-3DF2-9D42-91DF-B8C2CA8FEF45}" srcOrd="0" destOrd="0" presId="urn:microsoft.com/office/officeart/2005/8/layout/bProcess2"/>
    <dgm:cxn modelId="{C7BA1EF9-4A5D-F348-8A3F-97593E037F4F}" type="presParOf" srcId="{F0A175EC-93AA-F945-8779-0804BC371962}" destId="{FBDB4FE0-348B-AA43-A1DD-4CA584131B09}" srcOrd="1" destOrd="0" presId="urn:microsoft.com/office/officeart/2005/8/layout/bProcess2"/>
    <dgm:cxn modelId="{0E4D765F-7A79-B547-8034-04C2C258F4E2}" type="presParOf" srcId="{78AEC470-B3E6-D94F-9E1A-DF20E1D02B19}" destId="{18EDEAE8-50F1-0A46-812E-A02A46E14B3A}" srcOrd="5" destOrd="0" presId="urn:microsoft.com/office/officeart/2005/8/layout/bProcess2"/>
    <dgm:cxn modelId="{1E4D0F57-8DBA-0142-9F8C-8C935548D8CC}" type="presParOf" srcId="{78AEC470-B3E6-D94F-9E1A-DF20E1D02B19}" destId="{FB8896CA-C2FD-D948-A3F7-34B2A6ED8119}" srcOrd="6" destOrd="0" presId="urn:microsoft.com/office/officeart/2005/8/layout/bProcess2"/>
    <dgm:cxn modelId="{B1A2D95F-3412-3941-9591-0C6CC7431114}" type="presParOf" srcId="{FB8896CA-C2FD-D948-A3F7-34B2A6ED8119}" destId="{70FCA04F-60D7-B444-8517-5B017AECDE4F}" srcOrd="0" destOrd="0" presId="urn:microsoft.com/office/officeart/2005/8/layout/bProcess2"/>
    <dgm:cxn modelId="{81CA6404-AB4B-454D-933A-AB06260A8131}" type="presParOf" srcId="{FB8896CA-C2FD-D948-A3F7-34B2A6ED8119}" destId="{5ACAEBCD-BE54-4948-935D-7E762A93CF54}" srcOrd="1" destOrd="0" presId="urn:microsoft.com/office/officeart/2005/8/layout/bProcess2"/>
    <dgm:cxn modelId="{F98490FE-A396-BF45-878A-D408A280E965}" type="presParOf" srcId="{78AEC470-B3E6-D94F-9E1A-DF20E1D02B19}" destId="{DC51DDDD-67EE-DC49-965C-181F5895FE58}" srcOrd="7" destOrd="0" presId="urn:microsoft.com/office/officeart/2005/8/layout/bProcess2"/>
    <dgm:cxn modelId="{31C0D314-9325-834D-B4A1-99FF61061688}" type="presParOf" srcId="{78AEC470-B3E6-D94F-9E1A-DF20E1D02B19}" destId="{AB092CBA-3BD8-7A4B-8780-0D69259B1400}" srcOrd="8" destOrd="0" presId="urn:microsoft.com/office/officeart/2005/8/layout/bProcess2"/>
    <dgm:cxn modelId="{B083A8F8-F327-A442-8222-8095638F76AE}" type="presParOf" srcId="{AB092CBA-3BD8-7A4B-8780-0D69259B1400}" destId="{A92C8A55-BD50-C248-9160-D14B5BBDC2F7}" srcOrd="0" destOrd="0" presId="urn:microsoft.com/office/officeart/2005/8/layout/bProcess2"/>
    <dgm:cxn modelId="{6C728F05-A59F-CD4B-B412-4FC2F1611253}" type="presParOf" srcId="{AB092CBA-3BD8-7A4B-8780-0D69259B1400}" destId="{45CEE1E1-7413-224B-80BA-EEAA3C6A2637}" srcOrd="1" destOrd="0" presId="urn:microsoft.com/office/officeart/2005/8/layout/bProcess2"/>
    <dgm:cxn modelId="{36339EF7-87FD-9E44-AF23-1E1DD5D8F008}" type="presParOf" srcId="{78AEC470-B3E6-D94F-9E1A-DF20E1D02B19}" destId="{A2E5A70C-575E-6F47-9D8E-08213EED54DA}" srcOrd="9" destOrd="0" presId="urn:microsoft.com/office/officeart/2005/8/layout/bProcess2"/>
    <dgm:cxn modelId="{CCA57003-DB0B-BE48-A395-B19C788EAD27}" type="presParOf" srcId="{78AEC470-B3E6-D94F-9E1A-DF20E1D02B19}" destId="{1B884A24-778F-6249-8F5C-97BBFFA2E4BA}" srcOrd="10" destOrd="0" presId="urn:microsoft.com/office/officeart/2005/8/layout/bProcess2"/>
    <dgm:cxn modelId="{03E742E0-8FA3-F14C-A4A8-6CBFBB0E774D}" type="presParOf" srcId="{1B884A24-778F-6249-8F5C-97BBFFA2E4BA}" destId="{9B9291C2-B945-9149-8BEA-F76F3C5406E1}" srcOrd="0" destOrd="0" presId="urn:microsoft.com/office/officeart/2005/8/layout/bProcess2"/>
    <dgm:cxn modelId="{98D3B6D8-CA86-A34E-96B7-DDEF3A0121F3}" type="presParOf" srcId="{1B884A24-778F-6249-8F5C-97BBFFA2E4BA}" destId="{DE6AA4CB-2418-1342-B179-491CF2199CFC}" srcOrd="1" destOrd="0" presId="urn:microsoft.com/office/officeart/2005/8/layout/bProcess2"/>
    <dgm:cxn modelId="{6D37AFE4-9FB9-CF42-938A-AA6B5AE20476}" type="presParOf" srcId="{78AEC470-B3E6-D94F-9E1A-DF20E1D02B19}" destId="{AB075B9E-0173-0849-A77D-6E13B7C9343A}" srcOrd="11" destOrd="0" presId="urn:microsoft.com/office/officeart/2005/8/layout/bProcess2"/>
    <dgm:cxn modelId="{2FA1A4A2-766B-0C45-99AD-BA832F8B634C}" type="presParOf" srcId="{78AEC470-B3E6-D94F-9E1A-DF20E1D02B19}" destId="{BF152CE0-6B9F-2949-9503-C06088CC8C24}" srcOrd="12" destOrd="0" presId="urn:microsoft.com/office/officeart/2005/8/layout/bProcess2"/>
    <dgm:cxn modelId="{4B4F1778-C4C0-8140-8A92-8236BA38E3ED}" type="presParOf" srcId="{BF152CE0-6B9F-2949-9503-C06088CC8C24}" destId="{52789DCD-C6AF-6F42-B4F2-E8FD1F2B2F70}" srcOrd="0" destOrd="0" presId="urn:microsoft.com/office/officeart/2005/8/layout/bProcess2"/>
    <dgm:cxn modelId="{627B3CD2-2B49-A940-BB86-9C52CADF809C}" type="presParOf" srcId="{BF152CE0-6B9F-2949-9503-C06088CC8C24}" destId="{2AF22720-F0A8-464F-88E5-0830A72E0E3D}" srcOrd="1" destOrd="0" presId="urn:microsoft.com/office/officeart/2005/8/layout/bProcess2"/>
    <dgm:cxn modelId="{3B8D382B-3D2F-E944-B432-E0CB9E0F5988}" type="presParOf" srcId="{78AEC470-B3E6-D94F-9E1A-DF20E1D02B19}" destId="{13691190-E64B-8D42-9895-9E4B76B48531}" srcOrd="13" destOrd="0" presId="urn:microsoft.com/office/officeart/2005/8/layout/bProcess2"/>
    <dgm:cxn modelId="{F496EA77-DC8A-B14E-94DA-83E034345328}" type="presParOf" srcId="{78AEC470-B3E6-D94F-9E1A-DF20E1D02B19}" destId="{5796851C-44E2-9E46-B6A2-BCE2EF2804B5}" srcOrd="14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704E1B-7EB7-2E4A-B83A-F6DDFC34DF35}">
      <dsp:nvSpPr>
        <dsp:cNvPr id="0" name=""/>
        <dsp:cNvSpPr/>
      </dsp:nvSpPr>
      <dsp:spPr>
        <a:xfrm>
          <a:off x="4018" y="506556"/>
          <a:ext cx="1494829" cy="149482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Original Image</a:t>
          </a:r>
          <a:endParaRPr lang="en-US" sz="2400" kern="1200" dirty="0"/>
        </a:p>
      </dsp:txBody>
      <dsp:txXfrm>
        <a:off x="222931" y="725469"/>
        <a:ext cx="1057003" cy="1057003"/>
      </dsp:txXfrm>
    </dsp:sp>
    <dsp:sp modelId="{C6338274-00BC-4247-BD32-049CC0F65F8D}">
      <dsp:nvSpPr>
        <dsp:cNvPr id="0" name=""/>
        <dsp:cNvSpPr/>
      </dsp:nvSpPr>
      <dsp:spPr>
        <a:xfrm rot="10800000">
          <a:off x="489838" y="2194406"/>
          <a:ext cx="523190" cy="409202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5470811-13F9-8144-9ABD-5E02C76762A5}">
      <dsp:nvSpPr>
        <dsp:cNvPr id="0" name=""/>
        <dsp:cNvSpPr/>
      </dsp:nvSpPr>
      <dsp:spPr>
        <a:xfrm>
          <a:off x="252907" y="2773465"/>
          <a:ext cx="997051" cy="99705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HSL</a:t>
          </a:r>
          <a:endParaRPr lang="en-US" sz="1600" kern="1200" dirty="0"/>
        </a:p>
      </dsp:txBody>
      <dsp:txXfrm>
        <a:off x="398922" y="2919480"/>
        <a:ext cx="705021" cy="705021"/>
      </dsp:txXfrm>
    </dsp:sp>
    <dsp:sp modelId="{A8767B4B-4C12-1240-9D53-1CB30E7565FA}">
      <dsp:nvSpPr>
        <dsp:cNvPr id="0" name=""/>
        <dsp:cNvSpPr/>
      </dsp:nvSpPr>
      <dsp:spPr>
        <a:xfrm rot="5400000">
          <a:off x="1622541" y="3067390"/>
          <a:ext cx="523190" cy="409202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BDB4FE0-348B-AA43-A1DD-4CA584131B09}">
      <dsp:nvSpPr>
        <dsp:cNvPr id="0" name=""/>
        <dsp:cNvSpPr/>
      </dsp:nvSpPr>
      <dsp:spPr>
        <a:xfrm>
          <a:off x="2495152" y="2773465"/>
          <a:ext cx="997051" cy="99705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Printer</a:t>
          </a:r>
          <a:endParaRPr lang="en-US" sz="1600" kern="1200" dirty="0"/>
        </a:p>
      </dsp:txBody>
      <dsp:txXfrm>
        <a:off x="2641167" y="2919480"/>
        <a:ext cx="705021" cy="705021"/>
      </dsp:txXfrm>
    </dsp:sp>
    <dsp:sp modelId="{18EDEAE8-50F1-0A46-812E-A02A46E14B3A}">
      <dsp:nvSpPr>
        <dsp:cNvPr id="0" name=""/>
        <dsp:cNvSpPr/>
      </dsp:nvSpPr>
      <dsp:spPr>
        <a:xfrm>
          <a:off x="2732082" y="2046799"/>
          <a:ext cx="523190" cy="409202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ACAEBCD-BE54-4948-935D-7E762A93CF54}">
      <dsp:nvSpPr>
        <dsp:cNvPr id="0" name=""/>
        <dsp:cNvSpPr/>
      </dsp:nvSpPr>
      <dsp:spPr>
        <a:xfrm>
          <a:off x="2495152" y="755445"/>
          <a:ext cx="997051" cy="99705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CYMK</a:t>
          </a:r>
          <a:endParaRPr lang="en-US" sz="1600" kern="1200" dirty="0"/>
        </a:p>
      </dsp:txBody>
      <dsp:txXfrm>
        <a:off x="2641167" y="901460"/>
        <a:ext cx="705021" cy="705021"/>
      </dsp:txXfrm>
    </dsp:sp>
    <dsp:sp modelId="{DC51DDDD-67EE-DC49-965C-181F5895FE58}">
      <dsp:nvSpPr>
        <dsp:cNvPr id="0" name=""/>
        <dsp:cNvSpPr/>
      </dsp:nvSpPr>
      <dsp:spPr>
        <a:xfrm rot="5400000">
          <a:off x="3864785" y="1049370"/>
          <a:ext cx="523190" cy="409202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CEE1E1-7413-224B-80BA-EEAA3C6A2637}">
      <dsp:nvSpPr>
        <dsp:cNvPr id="0" name=""/>
        <dsp:cNvSpPr/>
      </dsp:nvSpPr>
      <dsp:spPr>
        <a:xfrm>
          <a:off x="4737396" y="755445"/>
          <a:ext cx="997051" cy="99705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Hard Copy</a:t>
          </a:r>
          <a:endParaRPr lang="en-US" sz="1600" kern="1200" dirty="0"/>
        </a:p>
      </dsp:txBody>
      <dsp:txXfrm>
        <a:off x="4883411" y="901460"/>
        <a:ext cx="705021" cy="705021"/>
      </dsp:txXfrm>
    </dsp:sp>
    <dsp:sp modelId="{A2E5A70C-575E-6F47-9D8E-08213EED54DA}">
      <dsp:nvSpPr>
        <dsp:cNvPr id="0" name=""/>
        <dsp:cNvSpPr/>
      </dsp:nvSpPr>
      <dsp:spPr>
        <a:xfrm rot="10800000">
          <a:off x="4974327" y="2069961"/>
          <a:ext cx="523190" cy="409202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E6AA4CB-2418-1342-B179-491CF2199CFC}">
      <dsp:nvSpPr>
        <dsp:cNvPr id="0" name=""/>
        <dsp:cNvSpPr/>
      </dsp:nvSpPr>
      <dsp:spPr>
        <a:xfrm>
          <a:off x="4737396" y="2773465"/>
          <a:ext cx="997051" cy="99705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Scanner</a:t>
          </a:r>
          <a:endParaRPr lang="en-US" sz="1600" kern="1200" dirty="0"/>
        </a:p>
      </dsp:txBody>
      <dsp:txXfrm>
        <a:off x="4883411" y="2919480"/>
        <a:ext cx="705021" cy="705021"/>
      </dsp:txXfrm>
    </dsp:sp>
    <dsp:sp modelId="{AB075B9E-0173-0849-A77D-6E13B7C9343A}">
      <dsp:nvSpPr>
        <dsp:cNvPr id="0" name=""/>
        <dsp:cNvSpPr/>
      </dsp:nvSpPr>
      <dsp:spPr>
        <a:xfrm rot="5400000">
          <a:off x="6107030" y="3067390"/>
          <a:ext cx="523190" cy="409202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AF22720-F0A8-464F-88E5-0830A72E0E3D}">
      <dsp:nvSpPr>
        <dsp:cNvPr id="0" name=""/>
        <dsp:cNvSpPr/>
      </dsp:nvSpPr>
      <dsp:spPr>
        <a:xfrm>
          <a:off x="6979641" y="2773465"/>
          <a:ext cx="997051" cy="99705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RGB</a:t>
          </a:r>
          <a:endParaRPr lang="en-US" sz="1600" kern="1200" dirty="0"/>
        </a:p>
      </dsp:txBody>
      <dsp:txXfrm>
        <a:off x="7125656" y="2919480"/>
        <a:ext cx="705021" cy="705021"/>
      </dsp:txXfrm>
    </dsp:sp>
    <dsp:sp modelId="{13691190-E64B-8D42-9895-9E4B76B48531}">
      <dsp:nvSpPr>
        <dsp:cNvPr id="0" name=""/>
        <dsp:cNvSpPr/>
      </dsp:nvSpPr>
      <dsp:spPr>
        <a:xfrm>
          <a:off x="7216571" y="2171243"/>
          <a:ext cx="523190" cy="409202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96851C-44E2-9E46-B6A2-BCE2EF2804B5}">
      <dsp:nvSpPr>
        <dsp:cNvPr id="0" name=""/>
        <dsp:cNvSpPr/>
      </dsp:nvSpPr>
      <dsp:spPr>
        <a:xfrm>
          <a:off x="6730751" y="506556"/>
          <a:ext cx="1494829" cy="149482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Exact image?</a:t>
          </a:r>
          <a:endParaRPr lang="en-US" sz="2400" kern="1200" dirty="0"/>
        </a:p>
      </dsp:txBody>
      <dsp:txXfrm>
        <a:off x="6949664" y="725469"/>
        <a:ext cx="1057003" cy="10570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5/18/12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828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5/18/12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885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5/18/12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410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5/18/12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547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7B99-7C3F-4BC3-B7B8-7E1F8C620B24}" type="datetime1">
              <a:rPr lang="en-US" smtClean="0"/>
              <a:pPr/>
              <a:t>5/18/12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62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5/18/12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438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5/18/12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01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5/18/12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106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5/18/12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93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5/18/12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604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5/18/12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155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5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5/18/12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798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501" r:id="rId1"/>
    <p:sldLayoutId id="2147493502" r:id="rId2"/>
    <p:sldLayoutId id="2147493503" r:id="rId3"/>
    <p:sldLayoutId id="2147493504" r:id="rId4"/>
    <p:sldLayoutId id="2147493505" r:id="rId5"/>
    <p:sldLayoutId id="2147493506" r:id="rId6"/>
    <p:sldLayoutId id="2147493507" r:id="rId7"/>
    <p:sldLayoutId id="2147493508" r:id="rId8"/>
    <p:sldLayoutId id="2147493509" r:id="rId9"/>
    <p:sldLayoutId id="2147493510" r:id="rId10"/>
    <p:sldLayoutId id="214749351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6" Type="http://schemas.microsoft.com/office/2007/relationships/diagramDrawing" Target="../diagrams/drawing1.xml"/><Relationship Id="rId4" Type="http://schemas.openxmlformats.org/officeDocument/2006/relationships/diagramQuickStyle" Target="../diagrams/quickStyle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Relationship Id="rId3" Type="http://schemas.openxmlformats.org/officeDocument/2006/relationships/diagramLayout" Target="../diagrams/layout1.xml"/><Relationship Id="rId5" Type="http://schemas.openxmlformats.org/officeDocument/2006/relationships/diagramColors" Target="../diagrams/colors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5820" y="2633669"/>
            <a:ext cx="7772400" cy="1470025"/>
          </a:xfrm>
        </p:spPr>
        <p:txBody>
          <a:bodyPr/>
          <a:lstStyle/>
          <a:p>
            <a:pPr algn="r"/>
            <a:r>
              <a:rPr lang="en-US" dirty="0" smtClean="0"/>
              <a:t>JuxtaPrism and Color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7420" y="4341516"/>
            <a:ext cx="6400800" cy="1752600"/>
          </a:xfrm>
        </p:spPr>
        <p:txBody>
          <a:bodyPr/>
          <a:lstStyle/>
          <a:p>
            <a:pPr algn="r"/>
            <a:r>
              <a:rPr lang="en-US" dirty="0" smtClean="0"/>
              <a:t>Lorrae Famiglietti</a:t>
            </a:r>
          </a:p>
          <a:p>
            <a:pPr algn="r"/>
            <a:r>
              <a:rPr lang="en-US" dirty="0" smtClean="0"/>
              <a:t>Spring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897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Additive Color Scale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Combines primary values to make distinct colors</a:t>
            </a:r>
          </a:p>
          <a:p>
            <a:endParaRPr lang="en-US" dirty="0"/>
          </a:p>
          <a:p>
            <a:r>
              <a:rPr lang="en-US" i="1" dirty="0" smtClean="0"/>
              <a:t>Additive reproduction</a:t>
            </a:r>
            <a:endParaRPr lang="en-US" dirty="0" smtClean="0"/>
          </a:p>
          <a:p>
            <a:endParaRPr lang="en-US" i="1" dirty="0"/>
          </a:p>
          <a:p>
            <a:r>
              <a:rPr lang="en-US" dirty="0" smtClean="0"/>
              <a:t>This property is important when trying to solve the  color management problem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049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RGB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Additive color scale</a:t>
            </a:r>
          </a:p>
          <a:p>
            <a:endParaRPr lang="en-US" dirty="0"/>
          </a:p>
          <a:p>
            <a:r>
              <a:rPr lang="en-US" dirty="0" smtClean="0"/>
              <a:t>Red, Green, Blue are the three primary colors</a:t>
            </a:r>
          </a:p>
          <a:p>
            <a:endParaRPr lang="en-US" dirty="0"/>
          </a:p>
          <a:p>
            <a:r>
              <a:rPr lang="en-US" dirty="0" smtClean="0"/>
              <a:t>Based off the way the human eye was though to perceive color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041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RGB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Color broken down into three primary components</a:t>
            </a:r>
          </a:p>
          <a:p>
            <a:endParaRPr lang="en-US" dirty="0"/>
          </a:p>
          <a:p>
            <a:r>
              <a:rPr lang="en-US" dirty="0" smtClean="0"/>
              <a:t>Reconstructed to form a color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Content Placeholder 4" descr="200px-AdditiveColor.pn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034" b="-603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489294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RGB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Benefit</a:t>
            </a:r>
          </a:p>
          <a:p>
            <a:pPr lvl="1"/>
            <a:r>
              <a:rPr lang="en-US" dirty="0" smtClean="0"/>
              <a:t>Ease of use with HTML (website needs to look good)</a:t>
            </a:r>
          </a:p>
          <a:p>
            <a:endParaRPr lang="en-US" dirty="0"/>
          </a:p>
          <a:p>
            <a:r>
              <a:rPr lang="en-US" dirty="0" smtClean="0"/>
              <a:t>Limitation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Relies on primary color values</a:t>
            </a:r>
          </a:p>
          <a:p>
            <a:pPr lvl="2"/>
            <a:r>
              <a:rPr lang="en-US" dirty="0" smtClean="0"/>
              <a:t>Arbitrary</a:t>
            </a:r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229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RGB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RGB standard</a:t>
            </a:r>
          </a:p>
          <a:p>
            <a:pPr lvl="1"/>
            <a:r>
              <a:rPr lang="en-US" dirty="0" smtClean="0"/>
              <a:t>Instituted by the International Color Consortium (ICC)</a:t>
            </a:r>
          </a:p>
          <a:p>
            <a:pPr lvl="1"/>
            <a:endParaRPr lang="en-US" dirty="0"/>
          </a:p>
          <a:p>
            <a:pPr lvl="1"/>
            <a:r>
              <a:rPr lang="en-US" dirty="0" err="1" smtClean="0"/>
              <a:t>sRGB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Ensures that colors are consistent across devices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Opt-In, though most manufacturers have opted 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8898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HSL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Cylindrical coordinate system</a:t>
            </a:r>
          </a:p>
          <a:p>
            <a:endParaRPr lang="en-US" dirty="0"/>
          </a:p>
          <a:p>
            <a:r>
              <a:rPr lang="en-US" dirty="0" smtClean="0"/>
              <a:t>Similar to HSV (hue, saturation, value)</a:t>
            </a:r>
          </a:p>
          <a:p>
            <a:endParaRPr lang="en-US" dirty="0"/>
          </a:p>
          <a:p>
            <a:r>
              <a:rPr lang="en-US" dirty="0" smtClean="0"/>
              <a:t>Hue range: [0, 360]</a:t>
            </a:r>
          </a:p>
          <a:p>
            <a:r>
              <a:rPr lang="en-US" dirty="0" smtClean="0"/>
              <a:t>Saturation range: [0, 1]</a:t>
            </a:r>
          </a:p>
          <a:p>
            <a:r>
              <a:rPr lang="en-US" dirty="0" smtClean="0"/>
              <a:t>Light range: [0, 1]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Content Placeholder 4" descr="800px-HSL_color_solid_cylinder_alpha_lowgamma.pn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4712" b="-2471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2320919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HSL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</a:t>
            </a:r>
            <a:r>
              <a:rPr lang="en-US" b="1" dirty="0" smtClean="0"/>
              <a:t>easily</a:t>
            </a:r>
            <a:r>
              <a:rPr lang="en-US" dirty="0" smtClean="0"/>
              <a:t> represent gradual shades and tints found in nature</a:t>
            </a:r>
          </a:p>
          <a:p>
            <a:endParaRPr lang="en-US" dirty="0"/>
          </a:p>
          <a:p>
            <a:r>
              <a:rPr lang="en-US" dirty="0" smtClean="0"/>
              <a:t>Use regular intervals of the three parameters to get regular color sample</a:t>
            </a:r>
          </a:p>
          <a:p>
            <a:endParaRPr lang="en-US" dirty="0"/>
          </a:p>
          <a:p>
            <a:r>
              <a:rPr lang="en-US" dirty="0" smtClean="0"/>
              <a:t>JuxtaPrism uses 30 degree increments from hue, 10% increments for light and saturation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058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HSL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Limitations</a:t>
            </a:r>
          </a:p>
          <a:p>
            <a:pPr lvl="1"/>
            <a:r>
              <a:rPr lang="en-US" dirty="0" smtClean="0"/>
              <a:t>Multiple representations of white, black, and grey scale</a:t>
            </a:r>
            <a:endParaRPr lang="en-US" dirty="0"/>
          </a:p>
          <a:p>
            <a:pPr lvl="2"/>
            <a:r>
              <a:rPr lang="en-US" dirty="0" smtClean="0"/>
              <a:t>Not all colors generated are totally unique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Does not represent the same thing as RGB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JuxtaPrism needs the colors in RGB to be displayed on the website</a:t>
            </a:r>
          </a:p>
        </p:txBody>
      </p:sp>
    </p:spTree>
    <p:extLst>
      <p:ext uri="{BB962C8B-B14F-4D97-AF65-F5344CB8AC3E}">
        <p14:creationId xmlns:p14="http://schemas.microsoft.com/office/powerpoint/2010/main" val="10705661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HSL and RGB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Colors generated in HSL</a:t>
            </a:r>
          </a:p>
          <a:p>
            <a:endParaRPr lang="en-US" dirty="0"/>
          </a:p>
          <a:p>
            <a:r>
              <a:rPr lang="en-US" dirty="0" smtClean="0"/>
              <a:t>RGB color values calculated</a:t>
            </a:r>
          </a:p>
          <a:p>
            <a:endParaRPr lang="en-US" dirty="0"/>
          </a:p>
          <a:p>
            <a:r>
              <a:rPr lang="en-US" dirty="0" smtClean="0"/>
              <a:t>RGB value checked against database</a:t>
            </a:r>
          </a:p>
          <a:p>
            <a:pPr lvl="1"/>
            <a:r>
              <a:rPr lang="en-US" dirty="0" smtClean="0"/>
              <a:t>If the value already exists, throw it out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5411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Conversion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94943"/>
          </a:xfrm>
        </p:spPr>
        <p:txBody>
          <a:bodyPr>
            <a:normAutofit/>
          </a:bodyPr>
          <a:lstStyle/>
          <a:p>
            <a:r>
              <a:rPr lang="en-US" dirty="0" smtClean="0"/>
              <a:t>If saturation is 0, then color is grey scale</a:t>
            </a:r>
          </a:p>
          <a:p>
            <a:pPr lvl="1"/>
            <a:r>
              <a:rPr lang="en-US" dirty="0" smtClean="0"/>
              <a:t>Red, Green, Blue = light percentage</a:t>
            </a:r>
          </a:p>
          <a:p>
            <a:pPr lvl="1"/>
            <a:r>
              <a:rPr lang="en-US" dirty="0" smtClean="0"/>
              <a:t>Hue doesn’t matter, does not change the color at all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2 Temp variables calculate the ratios of light and saturation</a:t>
            </a:r>
          </a:p>
          <a:p>
            <a:pPr lvl="1"/>
            <a:r>
              <a:rPr lang="en-US" dirty="0" smtClean="0"/>
              <a:t>Used to determine the amount of overall color needed</a:t>
            </a:r>
          </a:p>
        </p:txBody>
      </p:sp>
    </p:spTree>
    <p:extLst>
      <p:ext uri="{BB962C8B-B14F-4D97-AF65-F5344CB8AC3E}">
        <p14:creationId xmlns:p14="http://schemas.microsoft.com/office/powerpoint/2010/main" val="1649618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How do human perceive color?</a:t>
            </a:r>
          </a:p>
          <a:p>
            <a:endParaRPr lang="en-US" dirty="0"/>
          </a:p>
          <a:p>
            <a:r>
              <a:rPr lang="en-US" dirty="0" smtClean="0"/>
              <a:t>People evaluate pairs of colors on the website</a:t>
            </a:r>
          </a:p>
          <a:p>
            <a:endParaRPr lang="en-US" dirty="0"/>
          </a:p>
          <a:p>
            <a:r>
              <a:rPr lang="en-US" dirty="0" smtClean="0"/>
              <a:t>Users vote whether pairs go well together or not</a:t>
            </a:r>
          </a:p>
          <a:p>
            <a:endParaRPr lang="en-US" dirty="0"/>
          </a:p>
          <a:p>
            <a:r>
              <a:rPr lang="en-US" dirty="0" smtClean="0"/>
              <a:t>Information useful for psychologists, marketers, graphic designers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4954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Conversion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proportion variables, along with the color’s hue is passed to another function</a:t>
            </a:r>
          </a:p>
          <a:p>
            <a:endParaRPr lang="en-US" dirty="0"/>
          </a:p>
          <a:p>
            <a:r>
              <a:rPr lang="en-US" dirty="0" smtClean="0"/>
              <a:t>Based on the amount of that hue present, the red, green, and blue values are assigned.</a:t>
            </a:r>
          </a:p>
        </p:txBody>
      </p:sp>
    </p:spTree>
    <p:extLst>
      <p:ext uri="{BB962C8B-B14F-4D97-AF65-F5344CB8AC3E}">
        <p14:creationId xmlns:p14="http://schemas.microsoft.com/office/powerpoint/2010/main" val="15921964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HSL and RGB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JuxtaPrism keeps color values for the HSL ad RGB scale</a:t>
            </a:r>
          </a:p>
          <a:p>
            <a:endParaRPr lang="en-US" dirty="0"/>
          </a:p>
          <a:p>
            <a:r>
              <a:rPr lang="en-US" dirty="0" smtClean="0"/>
              <a:t>More parameters = more comparisons/analysis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6524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Means in which colors are portrayed accurately through media</a:t>
            </a:r>
          </a:p>
          <a:p>
            <a:endParaRPr lang="en-US" dirty="0"/>
          </a:p>
          <a:p>
            <a:r>
              <a:rPr lang="en-US" dirty="0" smtClean="0"/>
              <a:t>Colors adjusted across devices to show the correct tones/hues</a:t>
            </a:r>
          </a:p>
          <a:p>
            <a:endParaRPr lang="en-US" dirty="0"/>
          </a:p>
          <a:p>
            <a:r>
              <a:rPr lang="en-US" dirty="0" smtClean="0"/>
              <a:t>Ensures that images are reproduced true to the original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4405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International Color Consortium (ICC)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Addresses the issue of color management</a:t>
            </a:r>
          </a:p>
          <a:p>
            <a:endParaRPr lang="en-US" dirty="0"/>
          </a:p>
          <a:p>
            <a:r>
              <a:rPr lang="en-US" dirty="0" smtClean="0"/>
              <a:t>Created standard color profiles for hardware and software</a:t>
            </a:r>
          </a:p>
          <a:p>
            <a:pPr lvl="1"/>
            <a:r>
              <a:rPr lang="en-US" dirty="0" err="1" smtClean="0"/>
              <a:t>sRGB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Optional for manufacturers </a:t>
            </a:r>
          </a:p>
        </p:txBody>
      </p:sp>
    </p:spTree>
    <p:extLst>
      <p:ext uri="{BB962C8B-B14F-4D97-AF65-F5344CB8AC3E}">
        <p14:creationId xmlns:p14="http://schemas.microsoft.com/office/powerpoint/2010/main" val="37056077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 and the Human Eye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Representations of color attempt to reproduce the way humans see color</a:t>
            </a:r>
          </a:p>
          <a:p>
            <a:endParaRPr lang="en-US" dirty="0"/>
          </a:p>
          <a:p>
            <a:r>
              <a:rPr lang="en-US" dirty="0" smtClean="0"/>
              <a:t>Color is result of a wavelength of light</a:t>
            </a:r>
          </a:p>
          <a:p>
            <a:endParaRPr lang="en-US" dirty="0"/>
          </a:p>
          <a:p>
            <a:r>
              <a:rPr lang="en-US" dirty="0" smtClean="0"/>
              <a:t>Each color has a unique wavelength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3261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Color and the Human Eye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9451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Your eyes interpret wavelengths of light as color</a:t>
            </a:r>
          </a:p>
          <a:p>
            <a:endParaRPr lang="en-US" dirty="0"/>
          </a:p>
          <a:p>
            <a:r>
              <a:rPr lang="en-US" dirty="0" smtClean="0"/>
              <a:t>Entirely personal experience</a:t>
            </a:r>
          </a:p>
          <a:p>
            <a:endParaRPr lang="en-US" dirty="0"/>
          </a:p>
          <a:p>
            <a:r>
              <a:rPr lang="en-US" b="1" dirty="0" smtClean="0"/>
              <a:t>No guarantee what you see as </a:t>
            </a:r>
            <a:r>
              <a:rPr lang="en-US" b="1" dirty="0" smtClean="0">
                <a:solidFill>
                  <a:schemeClr val="tx2"/>
                </a:solidFill>
              </a:rPr>
              <a:t>“blue” </a:t>
            </a:r>
            <a:r>
              <a:rPr lang="en-US" b="1" dirty="0" smtClean="0"/>
              <a:t>is what I see as </a:t>
            </a:r>
            <a:r>
              <a:rPr lang="en-US" b="1" dirty="0" smtClean="0">
                <a:solidFill>
                  <a:schemeClr val="accent5"/>
                </a:solidFill>
              </a:rPr>
              <a:t>“blue”</a:t>
            </a:r>
          </a:p>
          <a:p>
            <a:endParaRPr lang="en-US" dirty="0" smtClean="0"/>
          </a:p>
          <a:p>
            <a:r>
              <a:rPr lang="en-US" b="1" dirty="0" smtClean="0"/>
              <a:t>Environment also changes the appearance of colors (well lit room vs. dark room)</a:t>
            </a:r>
          </a:p>
          <a:p>
            <a:pPr marL="0" indent="0">
              <a:buNone/>
            </a:pPr>
            <a:endParaRPr lang="en-US" dirty="0" smtClean="0">
              <a:solidFill>
                <a:schemeClr val="accent5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8211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 and the Human Eye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 and unknown variable</a:t>
            </a:r>
          </a:p>
          <a:p>
            <a:endParaRPr lang="en-US" dirty="0"/>
          </a:p>
          <a:p>
            <a:r>
              <a:rPr lang="en-US" dirty="0" smtClean="0"/>
              <a:t>Cannot correct or prevent this issue from occurring</a:t>
            </a:r>
          </a:p>
          <a:p>
            <a:endParaRPr lang="en-US" dirty="0"/>
          </a:p>
          <a:p>
            <a:r>
              <a:rPr lang="en-US" dirty="0" smtClean="0"/>
              <a:t>Nothing we can do about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1128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 and Hardware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751540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06616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 and 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time a new device is used, that device changes the color values of an image</a:t>
            </a:r>
          </a:p>
          <a:p>
            <a:endParaRPr lang="en-US" dirty="0"/>
          </a:p>
          <a:p>
            <a:r>
              <a:rPr lang="en-US" dirty="0" smtClean="0"/>
              <a:t>Every transfer involves estimations</a:t>
            </a:r>
          </a:p>
          <a:p>
            <a:endParaRPr lang="en-US" dirty="0"/>
          </a:p>
          <a:p>
            <a:r>
              <a:rPr lang="en-US" dirty="0" smtClean="0"/>
              <a:t>Every device probably isn’t calibrated correctly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7512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 and 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Different devices display color differently</a:t>
            </a:r>
          </a:p>
          <a:p>
            <a:endParaRPr lang="en-US" dirty="0"/>
          </a:p>
          <a:p>
            <a:r>
              <a:rPr lang="en-US" dirty="0" smtClean="0"/>
              <a:t>Hopefully users are using ICC approved and calibrated devices</a:t>
            </a:r>
          </a:p>
          <a:p>
            <a:endParaRPr lang="en-US" dirty="0"/>
          </a:p>
          <a:p>
            <a:r>
              <a:rPr lang="en-US" dirty="0" smtClean="0"/>
              <a:t>JuxtaPrism has no way of ensuring this</a:t>
            </a:r>
          </a:p>
        </p:txBody>
      </p:sp>
    </p:spTree>
    <p:extLst>
      <p:ext uri="{BB962C8B-B14F-4D97-AF65-F5344CB8AC3E}">
        <p14:creationId xmlns:p14="http://schemas.microsoft.com/office/powerpoint/2010/main" val="2337074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Color Theory</a:t>
            </a:r>
          </a:p>
          <a:p>
            <a:pPr lvl="1"/>
            <a:r>
              <a:rPr lang="en-US" dirty="0" smtClean="0"/>
              <a:t>Color Scales</a:t>
            </a:r>
          </a:p>
          <a:p>
            <a:pPr lvl="1"/>
            <a:r>
              <a:rPr lang="en-US" dirty="0" smtClean="0"/>
              <a:t>Color Schemes</a:t>
            </a:r>
          </a:p>
          <a:p>
            <a:pPr lvl="1"/>
            <a:endParaRPr lang="en-US" dirty="0"/>
          </a:p>
          <a:p>
            <a:r>
              <a:rPr lang="en-US" dirty="0" smtClean="0"/>
              <a:t>Color Management</a:t>
            </a:r>
          </a:p>
          <a:p>
            <a:pPr lvl="1"/>
            <a:r>
              <a:rPr lang="en-US" dirty="0" smtClean="0"/>
              <a:t>How color is displayed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553501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 and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Different representations of color</a:t>
            </a:r>
          </a:p>
          <a:p>
            <a:endParaRPr lang="en-US" dirty="0"/>
          </a:p>
          <a:p>
            <a:r>
              <a:rPr lang="en-US" dirty="0" smtClean="0"/>
              <a:t>Crayon example</a:t>
            </a:r>
          </a:p>
          <a:p>
            <a:endParaRPr lang="en-US" dirty="0"/>
          </a:p>
          <a:p>
            <a:pPr lvl="1"/>
            <a:r>
              <a:rPr lang="en-US" dirty="0" smtClean="0"/>
              <a:t>Lukasz draws a picture using his 200 color Crayola crayon box (with built in sharpener!) and tells me to copy his picture exactly. I only have a </a:t>
            </a:r>
            <a:r>
              <a:rPr lang="en-US" dirty="0" err="1"/>
              <a:t>R</a:t>
            </a:r>
            <a:r>
              <a:rPr lang="en-US" dirty="0" err="1" smtClean="0"/>
              <a:t>oseart</a:t>
            </a:r>
            <a:r>
              <a:rPr lang="en-US" dirty="0" smtClean="0"/>
              <a:t> 12 color crayon box. Even if I draw exactly the same lines as Lukasz does, our picture won’t be identical. </a:t>
            </a:r>
            <a:r>
              <a:rPr lang="en-US" dirty="0" smtClean="0">
                <a:sym typeface="Wingdings"/>
              </a:rPr>
              <a:t>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36610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 </a:t>
            </a:r>
            <a:r>
              <a:rPr lang="en-US" dirty="0" err="1" smtClean="0"/>
              <a:t>Gamuts</a:t>
            </a:r>
            <a:endParaRPr lang="en-US" dirty="0"/>
          </a:p>
        </p:txBody>
      </p:sp>
      <p:pic>
        <p:nvPicPr>
          <p:cNvPr id="4" name="Content Placeholder 3" descr="Picture 3.pn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428" b="-6428"/>
          <a:stretch>
            <a:fillRect/>
          </a:stretch>
        </p:blipFill>
        <p:spPr/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Devices and software are limited by their color </a:t>
            </a:r>
            <a:r>
              <a:rPr lang="en-US" dirty="0" err="1" smtClean="0"/>
              <a:t>gamuts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Lukasz is drawing using the colors available to Adobe RGB, and I’m stuck with the printing press’s colors.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3628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this affects JuxtaPrism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Colors are rounded in the conversion algorithm</a:t>
            </a:r>
          </a:p>
          <a:p>
            <a:pPr lvl="1"/>
            <a:r>
              <a:rPr lang="en-US" dirty="0" smtClean="0"/>
              <a:t>Not a problem – I just kept track of both</a:t>
            </a:r>
          </a:p>
          <a:p>
            <a:endParaRPr lang="en-US" dirty="0"/>
          </a:p>
          <a:p>
            <a:r>
              <a:rPr lang="en-US" dirty="0" smtClean="0"/>
              <a:t>User’s web browser may not support the color that needs to be displayed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6891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Existing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ICC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International Color Consortium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Leave it to the ICC to manage color protocols</a:t>
            </a:r>
          </a:p>
        </p:txBody>
      </p:sp>
    </p:spTree>
    <p:extLst>
      <p:ext uri="{BB962C8B-B14F-4D97-AF65-F5344CB8AC3E}">
        <p14:creationId xmlns:p14="http://schemas.microsoft.com/office/powerpoint/2010/main" val="40814097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Existing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dirty="0" smtClean="0"/>
              <a:t>Calibrate Specific devices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Assume scanner is working good (probably is)</a:t>
            </a:r>
          </a:p>
          <a:p>
            <a:pPr marL="1371600" lvl="2" indent="-514350"/>
            <a:r>
              <a:rPr lang="en-US" dirty="0" smtClean="0"/>
              <a:t>Print an image, scan it back in, let printer calibrate itself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Now printer is calibrated</a:t>
            </a:r>
          </a:p>
          <a:p>
            <a:pPr marL="1371600" lvl="2" indent="-514350"/>
            <a:r>
              <a:rPr lang="en-US" dirty="0" smtClean="0"/>
              <a:t>Print a new image on calibrated printer, scan using (hopefully) calibrated scanner, adjust monitor accordingly</a:t>
            </a:r>
          </a:p>
          <a:p>
            <a:pPr marL="571500" indent="-514350"/>
            <a:r>
              <a:rPr lang="en-US" dirty="0" smtClean="0"/>
              <a:t>Spectrophotometer</a:t>
            </a:r>
          </a:p>
          <a:p>
            <a:pPr marL="971550" lvl="1" indent="-514350"/>
            <a:r>
              <a:rPr lang="en-US" dirty="0" smtClean="0"/>
              <a:t>Reads color values on screen, comes with software to calibrate monitor to standard</a:t>
            </a:r>
          </a:p>
        </p:txBody>
      </p:sp>
    </p:spTree>
    <p:extLst>
      <p:ext uri="{BB962C8B-B14F-4D97-AF65-F5344CB8AC3E}">
        <p14:creationId xmlns:p14="http://schemas.microsoft.com/office/powerpoint/2010/main" val="7284851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Existing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Default device profile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Use spectrophotometer to read current color profile</a:t>
            </a:r>
          </a:p>
          <a:p>
            <a:pPr lvl="1"/>
            <a:r>
              <a:rPr lang="en-US" dirty="0" smtClean="0"/>
              <a:t>Calibrate device back to default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1680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Solutions for JuxtaPrism</a:t>
            </a:r>
            <a:endParaRPr lang="en-US" dirty="0"/>
          </a:p>
        </p:txBody>
      </p:sp>
      <p:pic>
        <p:nvPicPr>
          <p:cNvPr id="9" name="Content Placeholder 8" descr="Untitled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0788" b="-3078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0324281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this won’t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Color on left is control color</a:t>
            </a:r>
          </a:p>
          <a:p>
            <a:r>
              <a:rPr lang="en-US" dirty="0" smtClean="0"/>
              <a:t>Color on right is adjusted by user to match left color</a:t>
            </a:r>
          </a:p>
          <a:p>
            <a:r>
              <a:rPr lang="en-US" dirty="0" smtClean="0"/>
              <a:t>In the end, the color values are the same, so we get:</a:t>
            </a:r>
            <a:br>
              <a:rPr lang="en-US" dirty="0" smtClean="0"/>
            </a:b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(255, 0, 0) = (255, 0, 0)</a:t>
            </a:r>
          </a:p>
          <a:p>
            <a:pPr marL="0" indent="0">
              <a:buNone/>
            </a:pPr>
            <a:r>
              <a:rPr lang="en-US" dirty="0" smtClean="0"/>
              <a:t>Color distance =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0407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 Distance, take 2</a:t>
            </a:r>
            <a:endParaRPr lang="en-US" dirty="0"/>
          </a:p>
        </p:txBody>
      </p:sp>
      <p:pic>
        <p:nvPicPr>
          <p:cNvPr id="4" name="Content Placeholder 3" descr="Untitled2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8317" b="-4831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62791237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 Distance, take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194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Ask users to set red, green, and blue to their true values</a:t>
            </a:r>
          </a:p>
          <a:p>
            <a:endParaRPr lang="en-US" dirty="0"/>
          </a:p>
          <a:p>
            <a:r>
              <a:rPr lang="en-US" dirty="0" smtClean="0"/>
              <a:t>Use color distance to adjust output of website</a:t>
            </a:r>
          </a:p>
          <a:p>
            <a:endParaRPr lang="en-US" dirty="0"/>
          </a:p>
          <a:p>
            <a:r>
              <a:rPr lang="en-US" dirty="0" smtClean="0"/>
              <a:t>Relies too much on user knowledge and opinion</a:t>
            </a:r>
          </a:p>
          <a:p>
            <a:endParaRPr lang="en-US" dirty="0"/>
          </a:p>
          <a:p>
            <a:r>
              <a:rPr lang="en-US" b="1" i="1" u="sng" dirty="0" smtClean="0"/>
              <a:t>Need unbiased third party</a:t>
            </a:r>
            <a:endParaRPr lang="en-US" b="1" i="1" u="sng" dirty="0"/>
          </a:p>
        </p:txBody>
      </p:sp>
    </p:spTree>
    <p:extLst>
      <p:ext uri="{BB962C8B-B14F-4D97-AF65-F5344CB8AC3E}">
        <p14:creationId xmlns:p14="http://schemas.microsoft.com/office/powerpoint/2010/main" val="419658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Color Schemes</a:t>
            </a:r>
          </a:p>
          <a:p>
            <a:pPr lvl="1"/>
            <a:r>
              <a:rPr lang="en-US" dirty="0" smtClean="0"/>
              <a:t>JuxtaPrism uses two:</a:t>
            </a:r>
          </a:p>
          <a:p>
            <a:pPr lvl="2"/>
            <a:r>
              <a:rPr lang="en-US" dirty="0" smtClean="0"/>
              <a:t>RGB</a:t>
            </a:r>
          </a:p>
          <a:p>
            <a:pPr lvl="3"/>
            <a:r>
              <a:rPr lang="en-US" dirty="0" smtClean="0"/>
              <a:t>(</a:t>
            </a:r>
            <a:r>
              <a:rPr lang="en-US" b="1" u="sng" dirty="0" smtClean="0"/>
              <a:t>R</a:t>
            </a:r>
            <a:r>
              <a:rPr lang="en-US" dirty="0" smtClean="0"/>
              <a:t>ed, </a:t>
            </a:r>
            <a:r>
              <a:rPr lang="en-US" b="1" u="sng" dirty="0" smtClean="0"/>
              <a:t>G</a:t>
            </a:r>
            <a:r>
              <a:rPr lang="en-US" dirty="0" smtClean="0"/>
              <a:t>reen, </a:t>
            </a:r>
            <a:r>
              <a:rPr lang="en-US" b="1" u="sng" dirty="0" smtClean="0"/>
              <a:t>B</a:t>
            </a:r>
            <a:r>
              <a:rPr lang="en-US" dirty="0" smtClean="0"/>
              <a:t>lue)</a:t>
            </a:r>
          </a:p>
          <a:p>
            <a:pPr lvl="2"/>
            <a:r>
              <a:rPr lang="en-US" dirty="0" smtClean="0"/>
              <a:t>HSL</a:t>
            </a:r>
          </a:p>
          <a:p>
            <a:pPr lvl="3"/>
            <a:r>
              <a:rPr lang="en-US" dirty="0" smtClean="0"/>
              <a:t>(</a:t>
            </a:r>
            <a:r>
              <a:rPr lang="en-US" b="1" u="sng" dirty="0" smtClean="0"/>
              <a:t>H</a:t>
            </a:r>
            <a:r>
              <a:rPr lang="en-US" dirty="0" smtClean="0"/>
              <a:t>ue, </a:t>
            </a:r>
            <a:r>
              <a:rPr lang="en-US" b="1" u="sng" dirty="0" smtClean="0"/>
              <a:t>S</a:t>
            </a:r>
            <a:r>
              <a:rPr lang="en-US" dirty="0" smtClean="0"/>
              <a:t>aturation, Brightness/</a:t>
            </a:r>
            <a:r>
              <a:rPr lang="en-US" b="1" u="sng" dirty="0" smtClean="0"/>
              <a:t>L</a:t>
            </a:r>
            <a:r>
              <a:rPr lang="en-US" dirty="0" smtClean="0"/>
              <a:t>ight)</a:t>
            </a:r>
          </a:p>
          <a:p>
            <a:pPr lvl="3"/>
            <a:endParaRPr lang="en-US" dirty="0"/>
          </a:p>
          <a:p>
            <a:r>
              <a:rPr lang="en-US" dirty="0" smtClean="0"/>
              <a:t>Must convert from HSL -&gt; RGB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06058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Controlled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JuxtaPrism establishes a “survey center”</a:t>
            </a:r>
          </a:p>
          <a:p>
            <a:endParaRPr lang="en-US" dirty="0"/>
          </a:p>
          <a:p>
            <a:r>
              <a:rPr lang="en-US" dirty="0" smtClean="0"/>
              <a:t>Every workspace has exact same computers</a:t>
            </a:r>
          </a:p>
          <a:p>
            <a:endParaRPr lang="en-US" dirty="0"/>
          </a:p>
          <a:p>
            <a:r>
              <a:rPr lang="en-US" dirty="0" smtClean="0"/>
              <a:t>Every computer calibrated</a:t>
            </a:r>
          </a:p>
          <a:p>
            <a:endParaRPr lang="en-US" dirty="0"/>
          </a:p>
          <a:p>
            <a:r>
              <a:rPr lang="en-US" dirty="0" smtClean="0"/>
              <a:t>Lighting for the room is always the same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73087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7637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For now:</a:t>
            </a:r>
          </a:p>
          <a:p>
            <a:pPr lvl="1"/>
            <a:r>
              <a:rPr lang="en-US" dirty="0" smtClean="0"/>
              <a:t>Assume everyone’s computer is reasonably calibrated</a:t>
            </a:r>
          </a:p>
          <a:p>
            <a:pPr lvl="1"/>
            <a:r>
              <a:rPr lang="en-US" dirty="0" smtClean="0"/>
              <a:t>Results subject to random error</a:t>
            </a:r>
          </a:p>
          <a:p>
            <a:endParaRPr lang="en-US" dirty="0"/>
          </a:p>
          <a:p>
            <a:r>
              <a:rPr lang="en-US" dirty="0" smtClean="0"/>
              <a:t>In marketing and graphic design, this will be the case anyway</a:t>
            </a:r>
          </a:p>
          <a:p>
            <a:endParaRPr lang="en-US" dirty="0"/>
          </a:p>
          <a:p>
            <a:r>
              <a:rPr lang="en-US" dirty="0" smtClean="0"/>
              <a:t>Best representation of what users are </a:t>
            </a:r>
            <a:r>
              <a:rPr lang="en-US" smtClean="0"/>
              <a:t>actually seeing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05123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69" y="2850694"/>
            <a:ext cx="8229600" cy="1143000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531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Color Management</a:t>
            </a:r>
          </a:p>
          <a:p>
            <a:pPr lvl="1"/>
            <a:r>
              <a:rPr lang="en-US" dirty="0" smtClean="0"/>
              <a:t>List of colors to be displayed is already stored in database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Users vote on their own personal machines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JuxtaPrism does not control what hardware/software they use to take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744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problem: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b="1" dirty="0" smtClean="0"/>
              <a:t>“How can JuxtaPrism ensure that the data is accurate if users do not see the correct colors displayed?”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0084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solution:</a:t>
            </a: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b="1" dirty="0" smtClean="0"/>
              <a:t>Ensure that everyone surveyed sees the exact color values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18447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data does not take this data into account</a:t>
            </a:r>
          </a:p>
          <a:p>
            <a:endParaRPr lang="en-US" dirty="0"/>
          </a:p>
          <a:p>
            <a:r>
              <a:rPr lang="en-US" dirty="0" smtClean="0"/>
              <a:t>The way the website is currently designed does not offer a solution for this problem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257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 Scales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Additive Color Scales</a:t>
            </a:r>
          </a:p>
          <a:p>
            <a:pPr lvl="1"/>
            <a:r>
              <a:rPr lang="en-US" dirty="0" smtClean="0"/>
              <a:t>Ex: </a:t>
            </a:r>
            <a:r>
              <a:rPr lang="en-US" b="1" u="sng" dirty="0" smtClean="0"/>
              <a:t>RGB</a:t>
            </a:r>
          </a:p>
          <a:p>
            <a:pPr lvl="1"/>
            <a:endParaRPr lang="en-US" dirty="0"/>
          </a:p>
          <a:p>
            <a:r>
              <a:rPr lang="en-US" dirty="0" smtClean="0"/>
              <a:t>Subtractive Color Scales</a:t>
            </a:r>
          </a:p>
          <a:p>
            <a:pPr lvl="1"/>
            <a:r>
              <a:rPr lang="en-US" dirty="0" smtClean="0"/>
              <a:t>Ex: CYMK</a:t>
            </a:r>
          </a:p>
          <a:p>
            <a:pPr lvl="1"/>
            <a:endParaRPr lang="en-US" dirty="0"/>
          </a:p>
          <a:p>
            <a:r>
              <a:rPr lang="en-US" dirty="0" smtClean="0"/>
              <a:t>Cylindrical Coordinate Color Scales</a:t>
            </a:r>
          </a:p>
          <a:p>
            <a:pPr lvl="1"/>
            <a:r>
              <a:rPr lang="en-US" dirty="0" smtClean="0"/>
              <a:t>Ex: </a:t>
            </a:r>
            <a:r>
              <a:rPr lang="en-US" b="1" u="sng" dirty="0" smtClean="0"/>
              <a:t>HSL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4223422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B6F2769-7194-4217-93D3-3AF3A4742282}">
  <ds:schemaRefs>
    <ds:schemaRef ds:uri="http://schemas.microsoft.com/office/2006/metadata/properties"/>
    <ds:schemaRef ds:uri="http://schemas.microsoft.com/office/infopath/2007/PartnerControls"/>
    <ds:schemaRef ds:uri="http://schemas.microsoft.com/sharepoint/v3/field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1168</Words>
  <Application>Microsoft Macintosh PowerPoint</Application>
  <PresentationFormat>On-screen Show (4:3)</PresentationFormat>
  <Paragraphs>255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Office Theme</vt:lpstr>
      <vt:lpstr>JuxtaPrism and Color Management</vt:lpstr>
      <vt:lpstr>Introduction</vt:lpstr>
      <vt:lpstr>Introduction</vt:lpstr>
      <vt:lpstr>Introduction</vt:lpstr>
      <vt:lpstr>Introduction</vt:lpstr>
      <vt:lpstr>Introduction</vt:lpstr>
      <vt:lpstr>Introduction</vt:lpstr>
      <vt:lpstr>Introduction</vt:lpstr>
      <vt:lpstr>Color Scales</vt:lpstr>
      <vt:lpstr>Additive Color Scale</vt:lpstr>
      <vt:lpstr>RGB</vt:lpstr>
      <vt:lpstr>RGB</vt:lpstr>
      <vt:lpstr>RGB</vt:lpstr>
      <vt:lpstr>RGB Solutions</vt:lpstr>
      <vt:lpstr>HSL</vt:lpstr>
      <vt:lpstr>HSL</vt:lpstr>
      <vt:lpstr>HSL</vt:lpstr>
      <vt:lpstr>HSL and RGB together</vt:lpstr>
      <vt:lpstr>Conversion Algorithm</vt:lpstr>
      <vt:lpstr>Conversion Algorithm</vt:lpstr>
      <vt:lpstr>HSL and RGB</vt:lpstr>
      <vt:lpstr>Color Management</vt:lpstr>
      <vt:lpstr>International Color Consortium (ICC)</vt:lpstr>
      <vt:lpstr>Color and the Human Eye</vt:lpstr>
      <vt:lpstr>Color and the Human Eye </vt:lpstr>
      <vt:lpstr>Color and the Human Eye </vt:lpstr>
      <vt:lpstr>Color and Hardware</vt:lpstr>
      <vt:lpstr>Color and Hardware</vt:lpstr>
      <vt:lpstr>Color and Hardware</vt:lpstr>
      <vt:lpstr>Color and Software</vt:lpstr>
      <vt:lpstr>Color Gamuts</vt:lpstr>
      <vt:lpstr>How this affects JuxtaPrism</vt:lpstr>
      <vt:lpstr>Existing solutions</vt:lpstr>
      <vt:lpstr>Existing Solutions</vt:lpstr>
      <vt:lpstr>Existing Solutions</vt:lpstr>
      <vt:lpstr>Solutions for JuxtaPrism</vt:lpstr>
      <vt:lpstr>Why this won’t work</vt:lpstr>
      <vt:lpstr>Color Distance, take 2</vt:lpstr>
      <vt:lpstr>Color Distance, take 2</vt:lpstr>
      <vt:lpstr>Controlled Environment</vt:lpstr>
      <vt:lpstr>Conclusion</vt:lpstr>
      <vt:lpstr>Questions?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Lorrae Famiglietti</cp:lastModifiedBy>
  <cp:revision>114</cp:revision>
  <dcterms:created xsi:type="dcterms:W3CDTF">2010-04-12T23:12:02Z</dcterms:created>
  <dcterms:modified xsi:type="dcterms:W3CDTF">2012-05-18T17:06:26Z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