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7" r:id="rId3"/>
    <p:sldId id="259" r:id="rId4"/>
    <p:sldId id="262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999" autoAdjust="0"/>
  </p:normalViewPr>
  <p:slideViewPr>
    <p:cSldViewPr>
      <p:cViewPr varScale="1">
        <p:scale>
          <a:sx n="92" d="100"/>
          <a:sy n="92" d="100"/>
        </p:scale>
        <p:origin x="-9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518E4-2CDA-403A-B941-302A5621218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BDFB11A-CBAC-4303-9626-9C003A19E1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518E4-2CDA-403A-B941-302A5621218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B11A-CBAC-4303-9626-9C003A19E1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518E4-2CDA-403A-B941-302A5621218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B11A-CBAC-4303-9626-9C003A19E1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06518E4-2CDA-403A-B941-302A5621218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CBDFB11A-CBAC-4303-9626-9C003A19E1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518E4-2CDA-403A-B941-302A5621218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B11A-CBAC-4303-9626-9C003A19E1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518E4-2CDA-403A-B941-302A5621218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B11A-CBAC-4303-9626-9C003A19E1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B11A-CBAC-4303-9626-9C003A19E1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518E4-2CDA-403A-B941-302A5621218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518E4-2CDA-403A-B941-302A5621218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B11A-CBAC-4303-9626-9C003A19E1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518E4-2CDA-403A-B941-302A5621218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FB11A-CBAC-4303-9626-9C003A19E1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06518E4-2CDA-403A-B941-302A5621218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BDFB11A-CBAC-4303-9626-9C003A19E1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518E4-2CDA-403A-B941-302A5621218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BDFB11A-CBAC-4303-9626-9C003A19E1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06518E4-2CDA-403A-B941-302A56212181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CBDFB11A-CBAC-4303-9626-9C003A19E1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ofstra.edu/sed264visits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86200"/>
            <a:ext cx="8305800" cy="2438400"/>
          </a:xfrm>
        </p:spPr>
        <p:txBody>
          <a:bodyPr/>
          <a:lstStyle/>
          <a:p>
            <a:pPr algn="l"/>
            <a:r>
              <a:rPr lang="en-US" dirty="0" smtClean="0"/>
              <a:t>Donna Levinson</a:t>
            </a:r>
          </a:p>
          <a:p>
            <a:pPr algn="l"/>
            <a:r>
              <a:rPr lang="en-US" dirty="0" smtClean="0"/>
              <a:t>Associate Dean of External Relations</a:t>
            </a:r>
          </a:p>
          <a:p>
            <a:pPr algn="l"/>
            <a:r>
              <a:rPr lang="en-US" dirty="0" smtClean="0"/>
              <a:t>Office of Field Placement</a:t>
            </a:r>
          </a:p>
          <a:p>
            <a:pPr algn="l"/>
            <a:r>
              <a:rPr lang="en-US" dirty="0" smtClean="0"/>
              <a:t>School of Education, Health, and Human Services</a:t>
            </a:r>
          </a:p>
          <a:p>
            <a:pPr algn="l"/>
            <a:r>
              <a:rPr lang="en-US" dirty="0" err="1" smtClean="0"/>
              <a:t>Hofstra</a:t>
            </a:r>
            <a:r>
              <a:rPr lang="en-US" dirty="0" smtClean="0"/>
              <a:t> University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8229600" cy="2362200"/>
          </a:xfrm>
        </p:spPr>
        <p:txBody>
          <a:bodyPr/>
          <a:lstStyle/>
          <a:p>
            <a:r>
              <a:rPr lang="en-US" dirty="0" smtClean="0"/>
              <a:t>SED 264 – General Methods of Teaching</a:t>
            </a:r>
            <a:br>
              <a:rPr lang="en-US" dirty="0" smtClean="0"/>
            </a:br>
            <a:r>
              <a:rPr lang="en-US" dirty="0" smtClean="0"/>
              <a:t>Orientation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990600"/>
            <a:ext cx="84582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hlinkClick r:id="rId2"/>
              </a:rPr>
              <a:t>www.hofstra.edu/sed264visits</a:t>
            </a:r>
            <a:endParaRPr lang="en-US" sz="4400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1905000"/>
            <a:ext cx="8763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US" sz="2800" dirty="0" smtClean="0"/>
              <a:t> 	SED 264 – General Methods of Teaching has a </a:t>
            </a:r>
            <a:r>
              <a:rPr lang="en-US" sz="2800" dirty="0" smtClean="0"/>
              <a:t>	very different </a:t>
            </a:r>
            <a:r>
              <a:rPr lang="en-US" sz="2800" dirty="0" smtClean="0"/>
              <a:t>field </a:t>
            </a:r>
            <a:r>
              <a:rPr lang="en-US" sz="2800" dirty="0" smtClean="0"/>
              <a:t>placement </a:t>
            </a:r>
            <a:r>
              <a:rPr lang="en-US" sz="2800" dirty="0" smtClean="0"/>
              <a:t>process than any </a:t>
            </a:r>
            <a:r>
              <a:rPr lang="en-US" sz="2800" dirty="0" smtClean="0"/>
              <a:t>	other 	class</a:t>
            </a:r>
            <a:r>
              <a:rPr lang="en-US" sz="2800" dirty="0" smtClean="0"/>
              <a:t>. </a:t>
            </a:r>
            <a:r>
              <a:rPr lang="en-US" sz="2800" dirty="0" smtClean="0"/>
              <a:t>	Most </a:t>
            </a:r>
            <a:r>
              <a:rPr lang="en-US" sz="2800" dirty="0" smtClean="0"/>
              <a:t>of this process takes </a:t>
            </a:r>
            <a:r>
              <a:rPr lang="en-US" sz="2800" dirty="0" smtClean="0"/>
              <a:t>place </a:t>
            </a:r>
            <a:r>
              <a:rPr lang="en-US" sz="2800" dirty="0" smtClean="0"/>
              <a:t>online </a:t>
            </a:r>
            <a:r>
              <a:rPr lang="en-US" sz="2800" dirty="0" smtClean="0"/>
              <a:t>	at </a:t>
            </a:r>
            <a:r>
              <a:rPr lang="en-US" sz="2800" dirty="0" smtClean="0"/>
              <a:t>a special </a:t>
            </a:r>
            <a:r>
              <a:rPr lang="en-US" sz="2800" dirty="0" smtClean="0"/>
              <a:t>website</a:t>
            </a:r>
            <a:r>
              <a:rPr lang="en-US" sz="2800" dirty="0" smtClean="0"/>
              <a:t>: </a:t>
            </a:r>
            <a:r>
              <a:rPr lang="en-US" sz="2800" dirty="0" smtClean="0"/>
              <a:t>	</a:t>
            </a:r>
            <a:r>
              <a:rPr lang="en-US" sz="2800" dirty="0" smtClean="0">
                <a:hlinkClick r:id="rId2"/>
              </a:rPr>
              <a:t>www.hofstra.edu/sed264visits</a:t>
            </a:r>
            <a:endParaRPr lang="en-US" sz="2800" dirty="0" smtClean="0"/>
          </a:p>
          <a:p>
            <a:pPr marL="457200" indent="-457200">
              <a:buFont typeface="+mj-lt"/>
              <a:buAutoNum type="arabicParenR"/>
            </a:pPr>
            <a:r>
              <a:rPr lang="en-US" sz="2800" dirty="0" smtClean="0"/>
              <a:t>	Field work for this class </a:t>
            </a:r>
            <a:r>
              <a:rPr lang="en-US" sz="2800" dirty="0" smtClean="0"/>
              <a:t>requires </a:t>
            </a:r>
            <a:r>
              <a:rPr lang="en-US" sz="2800" dirty="0" smtClean="0"/>
              <a:t>placements in </a:t>
            </a:r>
            <a:r>
              <a:rPr lang="en-US" sz="2800" dirty="0" smtClean="0"/>
              <a:t>	high-needs districts, </a:t>
            </a:r>
            <a:r>
              <a:rPr lang="en-US" sz="2800" dirty="0" smtClean="0"/>
              <a:t>as designated by New York </a:t>
            </a:r>
            <a:r>
              <a:rPr lang="en-US" sz="2800" dirty="0" smtClean="0"/>
              <a:t>	State</a:t>
            </a:r>
            <a:r>
              <a:rPr lang="en-US" sz="2800" dirty="0" smtClean="0"/>
              <a:t>. 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800" dirty="0" smtClean="0"/>
              <a:t> 	“High-needs” refers to an economic indicator of </a:t>
            </a:r>
            <a:r>
              <a:rPr lang="en-US" sz="2800" dirty="0" smtClean="0"/>
              <a:t>	high poverty </a:t>
            </a:r>
            <a:r>
              <a:rPr lang="en-US" sz="2800" dirty="0" smtClean="0"/>
              <a:t>rates </a:t>
            </a:r>
            <a:r>
              <a:rPr lang="en-US" sz="2800" dirty="0" smtClean="0"/>
              <a:t>within </a:t>
            </a:r>
            <a:r>
              <a:rPr lang="en-US" sz="2800" dirty="0" smtClean="0"/>
              <a:t>a district and/or </a:t>
            </a:r>
            <a:r>
              <a:rPr lang="en-US" sz="2800" dirty="0" smtClean="0"/>
              <a:t>school.</a:t>
            </a:r>
            <a:endParaRPr lang="en-US" sz="28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828800" y="152400"/>
            <a:ext cx="495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SED 264 Basics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85800"/>
            <a:ext cx="830580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 smtClean="0"/>
          </a:p>
          <a:p>
            <a:pPr marL="800100" lvl="1" indent="-342900"/>
            <a:endParaRPr lang="en-US" dirty="0" smtClean="0"/>
          </a:p>
          <a:p>
            <a:pPr marL="800100" lvl="1" indent="-342900">
              <a:buFont typeface="+mj-lt"/>
              <a:buAutoNum type="arabicPeriod" startAt="4"/>
            </a:pPr>
            <a:r>
              <a:rPr lang="en-US" sz="2400" dirty="0" smtClean="0"/>
              <a:t>	</a:t>
            </a:r>
            <a:r>
              <a:rPr lang="en-US" sz="2400" dirty="0" smtClean="0"/>
              <a:t>You will be required to make three (3) full one (1) day </a:t>
            </a:r>
            <a:r>
              <a:rPr lang="en-US" sz="2400" dirty="0" smtClean="0"/>
              <a:t>	visits </a:t>
            </a:r>
            <a:r>
              <a:rPr lang="en-US" sz="2400" dirty="0" smtClean="0"/>
              <a:t>to fulfill the </a:t>
            </a:r>
            <a:r>
              <a:rPr lang="en-US" sz="2400" dirty="0" smtClean="0"/>
              <a:t>field </a:t>
            </a:r>
            <a:r>
              <a:rPr lang="en-US" sz="2400" dirty="0" smtClean="0"/>
              <a:t>experience requirements. </a:t>
            </a:r>
            <a:endParaRPr lang="en-US" sz="2400" dirty="0" smtClean="0"/>
          </a:p>
          <a:p>
            <a:pPr marL="800100" lvl="1" indent="-342900">
              <a:buFont typeface="+mj-lt"/>
              <a:buAutoNum type="arabicPeriod" startAt="4"/>
            </a:pPr>
            <a:r>
              <a:rPr lang="en-US" sz="2400" dirty="0" smtClean="0"/>
              <a:t>	Be </a:t>
            </a:r>
            <a:r>
              <a:rPr lang="en-US" sz="2400" dirty="0" smtClean="0"/>
              <a:t>sure that you pick dates and </a:t>
            </a:r>
            <a:r>
              <a:rPr lang="en-US" sz="2400" dirty="0" smtClean="0"/>
              <a:t>times </a:t>
            </a:r>
            <a:r>
              <a:rPr lang="en-US" sz="2400" dirty="0" smtClean="0"/>
              <a:t>that you are sure </a:t>
            </a:r>
            <a:r>
              <a:rPr lang="en-US" sz="2400" dirty="0" smtClean="0"/>
              <a:t>	you </a:t>
            </a:r>
            <a:r>
              <a:rPr lang="en-US" sz="2400" dirty="0" smtClean="0"/>
              <a:t>can </a:t>
            </a:r>
            <a:r>
              <a:rPr lang="en-US" sz="2400" dirty="0" smtClean="0"/>
              <a:t>make (more on next slide).</a:t>
            </a:r>
          </a:p>
          <a:p>
            <a:pPr marL="800100" lvl="1" indent="-342900">
              <a:buFont typeface="+mj-lt"/>
              <a:buAutoNum type="arabicPeriod" startAt="4"/>
            </a:pPr>
            <a:r>
              <a:rPr lang="en-US" sz="2400" dirty="0" smtClean="0"/>
              <a:t>	Remember </a:t>
            </a:r>
            <a:r>
              <a:rPr lang="en-US" sz="2400" dirty="0" smtClean="0"/>
              <a:t>to be courteous and professional during </a:t>
            </a:r>
            <a:r>
              <a:rPr lang="en-US" sz="2400" dirty="0" smtClean="0"/>
              <a:t>	your </a:t>
            </a:r>
            <a:r>
              <a:rPr lang="en-US" sz="2400" dirty="0" smtClean="0"/>
              <a:t>observations. </a:t>
            </a:r>
            <a:r>
              <a:rPr lang="en-US" sz="2400" dirty="0" smtClean="0"/>
              <a:t>Not  </a:t>
            </a:r>
            <a:r>
              <a:rPr lang="en-US" sz="2400" dirty="0" smtClean="0"/>
              <a:t>only are you a representative of </a:t>
            </a:r>
            <a:r>
              <a:rPr lang="en-US" sz="2400" dirty="0" smtClean="0"/>
              <a:t>	Hofstra </a:t>
            </a:r>
            <a:r>
              <a:rPr lang="en-US" sz="2400" dirty="0" smtClean="0"/>
              <a:t>University but the </a:t>
            </a:r>
            <a:r>
              <a:rPr lang="en-US" sz="2400" dirty="0" smtClean="0"/>
              <a:t>impressions  </a:t>
            </a:r>
            <a:r>
              <a:rPr lang="en-US" sz="2400" dirty="0" smtClean="0"/>
              <a:t>you make now </a:t>
            </a:r>
            <a:r>
              <a:rPr lang="en-US" sz="2400" dirty="0" smtClean="0"/>
              <a:t>	may </a:t>
            </a:r>
            <a:r>
              <a:rPr lang="en-US" sz="2400" dirty="0" smtClean="0"/>
              <a:t>have an impact later when you are </a:t>
            </a:r>
            <a:r>
              <a:rPr lang="en-US" sz="2400" dirty="0" smtClean="0"/>
              <a:t>looking </a:t>
            </a:r>
            <a:r>
              <a:rPr lang="en-US" sz="2400" dirty="0" smtClean="0"/>
              <a:t>for a </a:t>
            </a:r>
            <a:r>
              <a:rPr lang="en-US" sz="2400" dirty="0" smtClean="0"/>
              <a:t>	full-time position.</a:t>
            </a:r>
          </a:p>
          <a:p>
            <a:pPr lvl="1">
              <a:buFont typeface="Arial" pitchFamily="34" charset="0"/>
              <a:buChar char="•"/>
            </a:pPr>
            <a:endParaRPr lang="en-US" sz="2400" dirty="0"/>
          </a:p>
          <a:p>
            <a:pPr lvl="1">
              <a:buFont typeface="Arial" pitchFamily="34" charset="0"/>
              <a:buChar char="•"/>
            </a:pPr>
            <a:endParaRPr lang="en-US" sz="2400" dirty="0" smtClean="0"/>
          </a:p>
          <a:p>
            <a:pPr lvl="1"/>
            <a:endParaRPr lang="en-US" sz="24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762000" y="152400"/>
            <a:ext cx="7162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SED 264 </a:t>
            </a:r>
            <a:r>
              <a:rPr lang="en-US" sz="3200" dirty="0" smtClean="0"/>
              <a:t>Basics Continued…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143000"/>
            <a:ext cx="86868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/>
            <a:endParaRPr lang="en-US" sz="1400" dirty="0" smtClean="0"/>
          </a:p>
          <a:p>
            <a:pPr marL="800100" lvl="1" indent="-342900"/>
            <a:endParaRPr lang="en-US" sz="1400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smtClean="0"/>
              <a:t>	Your instructor will be providing you with the necessary paperwork. 	One sheet will have the 	available </a:t>
            </a:r>
            <a:r>
              <a:rPr lang="en-US" sz="2000" dirty="0" smtClean="0"/>
              <a:t>locations and dates for field </a:t>
            </a:r>
            <a:r>
              <a:rPr lang="en-US" sz="2000" dirty="0" smtClean="0"/>
              <a:t>	placement </a:t>
            </a:r>
            <a:r>
              <a:rPr lang="en-US" sz="2000" dirty="0" smtClean="0"/>
              <a:t>(Click</a:t>
            </a:r>
            <a:r>
              <a:rPr lang="en-US" sz="2000" dirty="0" smtClean="0">
                <a:hlinkClick r:id="rId2" action="ppaction://hlinksldjump"/>
              </a:rPr>
              <a:t> here </a:t>
            </a:r>
            <a:r>
              <a:rPr lang="en-US" sz="2000" dirty="0" smtClean="0"/>
              <a:t>to see a screenshot of this sheet</a:t>
            </a:r>
            <a:r>
              <a:rPr lang="en-US" sz="2000" dirty="0" smtClean="0"/>
              <a:t>). The 	other form will </a:t>
            </a:r>
            <a:r>
              <a:rPr lang="en-US" sz="2000" dirty="0" smtClean="0"/>
              <a:t>describes the schools in more detail (Click </a:t>
            </a:r>
            <a:r>
              <a:rPr lang="en-US" sz="2000" dirty="0" smtClean="0">
                <a:hlinkClick r:id="rId3" action="ppaction://hlinksldjump"/>
              </a:rPr>
              <a:t>here </a:t>
            </a:r>
            <a:r>
              <a:rPr lang="en-US" sz="2000" dirty="0" smtClean="0"/>
              <a:t>to see </a:t>
            </a:r>
            <a:r>
              <a:rPr lang="en-US" sz="2000" dirty="0" smtClean="0"/>
              <a:t>	a </a:t>
            </a:r>
            <a:r>
              <a:rPr lang="en-US" sz="2000" dirty="0" smtClean="0"/>
              <a:t>screenshot of this sheet</a:t>
            </a:r>
            <a:r>
              <a:rPr lang="en-US" sz="2000" dirty="0" smtClean="0"/>
              <a:t>).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smtClean="0"/>
              <a:t>	You </a:t>
            </a:r>
            <a:r>
              <a:rPr lang="en-US" sz="2000" dirty="0" smtClean="0"/>
              <a:t>will be asked to log-in using your Hofstra ID and password (the </a:t>
            </a:r>
            <a:r>
              <a:rPr lang="en-US" sz="2000" dirty="0" smtClean="0"/>
              <a:t>	same </a:t>
            </a:r>
            <a:r>
              <a:rPr lang="en-US" sz="2000" dirty="0" smtClean="0"/>
              <a:t>way you would log	in </a:t>
            </a:r>
            <a:r>
              <a:rPr lang="en-US" sz="2000" dirty="0" smtClean="0"/>
              <a:t>to </a:t>
            </a:r>
            <a:r>
              <a:rPr lang="en-US" sz="2000" dirty="0" err="1" smtClean="0"/>
              <a:t>MyHofstra</a:t>
            </a:r>
            <a:r>
              <a:rPr lang="en-US" sz="2000" dirty="0" smtClean="0"/>
              <a:t> ) and the major that </a:t>
            </a:r>
            <a:r>
              <a:rPr lang="en-US" sz="2000" dirty="0" smtClean="0"/>
              <a:t>	you </a:t>
            </a:r>
            <a:r>
              <a:rPr lang="en-US" sz="2000" dirty="0" smtClean="0"/>
              <a:t>are currently studying </a:t>
            </a:r>
            <a:r>
              <a:rPr lang="en-US" sz="2000" dirty="0" smtClean="0"/>
              <a:t>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 smtClean="0"/>
              <a:t>	From </a:t>
            </a:r>
            <a:r>
              <a:rPr lang="en-US" sz="2000" dirty="0" smtClean="0"/>
              <a:t>here, you will be able to browse and join the groups for field </a:t>
            </a:r>
            <a:r>
              <a:rPr lang="en-US" sz="2000" dirty="0" smtClean="0"/>
              <a:t>	placement</a:t>
            </a:r>
            <a:r>
              <a:rPr lang="en-US" sz="2000" dirty="0" smtClean="0"/>
              <a:t>. Before you </a:t>
            </a:r>
            <a:r>
              <a:rPr lang="en-US" sz="2000" dirty="0" smtClean="0"/>
              <a:t>make </a:t>
            </a:r>
            <a:r>
              <a:rPr lang="en-US" sz="2000" dirty="0" smtClean="0"/>
              <a:t>any decisions, you must check your </a:t>
            </a:r>
            <a:r>
              <a:rPr lang="en-US" sz="2000" dirty="0" smtClean="0"/>
              <a:t>	availability </a:t>
            </a:r>
            <a:r>
              <a:rPr lang="en-US" sz="2000" dirty="0" smtClean="0"/>
              <a:t>for the set dates and factor in your </a:t>
            </a:r>
            <a:r>
              <a:rPr lang="en-US" sz="2000" dirty="0" smtClean="0"/>
              <a:t>desire and/or ability </a:t>
            </a:r>
            <a:r>
              <a:rPr lang="en-US" sz="2000" dirty="0" smtClean="0"/>
              <a:t>to </a:t>
            </a:r>
            <a:r>
              <a:rPr lang="en-US" sz="2000" dirty="0" smtClean="0"/>
              <a:t>	observe 	certain </a:t>
            </a:r>
            <a:r>
              <a:rPr lang="en-US" sz="2000" dirty="0" smtClean="0"/>
              <a:t>populations or in certain areas</a:t>
            </a:r>
            <a:r>
              <a:rPr lang="en-US" sz="2000" dirty="0" smtClean="0"/>
              <a:t>….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52400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SED 264 </a:t>
            </a:r>
            <a:r>
              <a:rPr lang="en-US" sz="4800" dirty="0" smtClean="0"/>
              <a:t>– The Process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43000"/>
            <a:ext cx="9144000" cy="588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Available </a:t>
            </a:r>
            <a:r>
              <a:rPr lang="en-US" sz="2400" dirty="0"/>
              <a:t>L</a:t>
            </a:r>
            <a:r>
              <a:rPr lang="en-US" sz="2400" dirty="0" smtClean="0"/>
              <a:t>ocations and </a:t>
            </a:r>
            <a:r>
              <a:rPr lang="en-US" sz="2400" dirty="0"/>
              <a:t>D</a:t>
            </a:r>
            <a:r>
              <a:rPr lang="en-US" sz="2400" dirty="0" smtClean="0"/>
              <a:t>ates for </a:t>
            </a:r>
            <a:r>
              <a:rPr lang="en-US" sz="2400" dirty="0"/>
              <a:t>F</a:t>
            </a:r>
            <a:r>
              <a:rPr lang="en-US" sz="2400" dirty="0" smtClean="0"/>
              <a:t>ield Placement Sheet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762000"/>
            <a:ext cx="739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Click </a:t>
            </a:r>
            <a:r>
              <a:rPr lang="en-US" dirty="0" smtClean="0">
                <a:hlinkClick r:id="rId3" action="ppaction://hlinksldjump"/>
              </a:rPr>
              <a:t>here</a:t>
            </a:r>
            <a:r>
              <a:rPr lang="en-US" dirty="0" smtClean="0"/>
              <a:t> to return to the </a:t>
            </a:r>
            <a:r>
              <a:rPr lang="en-US" dirty="0" smtClean="0"/>
              <a:t>“SED 264 – The Process” slide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14400"/>
            <a:ext cx="9144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304800" y="0"/>
            <a:ext cx="861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School Description Sheets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0" y="53340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Click </a:t>
            </a:r>
            <a:r>
              <a:rPr lang="en-US" dirty="0" smtClean="0">
                <a:hlinkClick r:id="rId3" action="ppaction://hlinksldjump"/>
              </a:rPr>
              <a:t>here</a:t>
            </a:r>
            <a:r>
              <a:rPr lang="en-US" dirty="0" smtClean="0"/>
              <a:t> to return to the “SED 264 – The Process” slide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137</TotalTime>
  <Words>83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Paper</vt:lpstr>
      <vt:lpstr>SED 264 – General Methods of Teaching Orientation</vt:lpstr>
      <vt:lpstr>Slide 2</vt:lpstr>
      <vt:lpstr>Slide 3</vt:lpstr>
      <vt:lpstr>Slide 4</vt:lpstr>
      <vt:lpstr>Slide 5</vt:lpstr>
      <vt:lpstr>Slide 6</vt:lpstr>
    </vt:vector>
  </TitlesOfParts>
  <Company>Hofstra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SED 264 – General Methods of Teaching</dc:title>
  <dc:creator>Registered User</dc:creator>
  <cp:lastModifiedBy>Registered User</cp:lastModifiedBy>
  <cp:revision>16</cp:revision>
  <dcterms:created xsi:type="dcterms:W3CDTF">2011-08-03T19:04:18Z</dcterms:created>
  <dcterms:modified xsi:type="dcterms:W3CDTF">2011-08-08T18:34:26Z</dcterms:modified>
</cp:coreProperties>
</file>