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3"/>
  </p:notesMasterIdLst>
  <p:handoutMasterIdLst>
    <p:handoutMasterId r:id="rId34"/>
  </p:handoutMasterIdLst>
  <p:sldIdLst>
    <p:sldId id="256" r:id="rId2"/>
    <p:sldId id="300" r:id="rId3"/>
    <p:sldId id="318" r:id="rId4"/>
    <p:sldId id="306" r:id="rId5"/>
    <p:sldId id="269" r:id="rId6"/>
    <p:sldId id="319" r:id="rId7"/>
    <p:sldId id="270" r:id="rId8"/>
    <p:sldId id="264" r:id="rId9"/>
    <p:sldId id="263" r:id="rId10"/>
    <p:sldId id="267" r:id="rId11"/>
    <p:sldId id="271" r:id="rId12"/>
    <p:sldId id="268" r:id="rId13"/>
    <p:sldId id="272" r:id="rId14"/>
    <p:sldId id="282" r:id="rId15"/>
    <p:sldId id="283" r:id="rId16"/>
    <p:sldId id="262" r:id="rId17"/>
    <p:sldId id="280" r:id="rId18"/>
    <p:sldId id="281" r:id="rId19"/>
    <p:sldId id="287" r:id="rId20"/>
    <p:sldId id="288" r:id="rId21"/>
    <p:sldId id="289" r:id="rId22"/>
    <p:sldId id="291" r:id="rId23"/>
    <p:sldId id="290" r:id="rId24"/>
    <p:sldId id="292" r:id="rId25"/>
    <p:sldId id="293" r:id="rId26"/>
    <p:sldId id="294" r:id="rId27"/>
    <p:sldId id="295" r:id="rId28"/>
    <p:sldId id="326" r:id="rId29"/>
    <p:sldId id="327" r:id="rId30"/>
    <p:sldId id="316" r:id="rId31"/>
    <p:sldId id="258" r:id="rId3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40" autoAdjust="0"/>
  </p:normalViewPr>
  <p:slideViewPr>
    <p:cSldViewPr>
      <p:cViewPr>
        <p:scale>
          <a:sx n="60" d="100"/>
          <a:sy n="60" d="100"/>
        </p:scale>
        <p:origin x="-180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835A66-E735-4DC4-9438-26427A648367}" type="doc">
      <dgm:prSet loTypeId="urn:microsoft.com/office/officeart/2005/8/layout/gear1" loCatId="cycle" qsTypeId="urn:microsoft.com/office/officeart/2005/8/quickstyle/simple1" qsCatId="simple" csTypeId="urn:microsoft.com/office/officeart/2005/8/colors/accent2_4" csCatId="accent2" phldr="1"/>
      <dgm:spPr/>
    </dgm:pt>
    <dgm:pt modelId="{302BD8A8-4679-4E74-8F3E-AF667B86CF30}">
      <dgm:prSet phldrT="[Text]"/>
      <dgm:spPr/>
      <dgm:t>
        <a:bodyPr/>
        <a:lstStyle/>
        <a:p>
          <a:r>
            <a:rPr lang="en-US" dirty="0" smtClean="0"/>
            <a:t>User Management</a:t>
          </a:r>
          <a:endParaRPr lang="en-US" dirty="0"/>
        </a:p>
      </dgm:t>
    </dgm:pt>
    <dgm:pt modelId="{790CA104-6EBE-4251-8E65-F646CFDBFC1B}" type="parTrans" cxnId="{D8086FA9-D8C6-43CE-9907-9D733BDBE763}">
      <dgm:prSet/>
      <dgm:spPr/>
      <dgm:t>
        <a:bodyPr/>
        <a:lstStyle/>
        <a:p>
          <a:endParaRPr lang="en-US"/>
        </a:p>
      </dgm:t>
    </dgm:pt>
    <dgm:pt modelId="{8F94332D-0817-4496-8BB7-F0B6263FCFA7}" type="sibTrans" cxnId="{D8086FA9-D8C6-43CE-9907-9D733BDBE763}">
      <dgm:prSet/>
      <dgm:spPr/>
      <dgm:t>
        <a:bodyPr/>
        <a:lstStyle/>
        <a:p>
          <a:endParaRPr lang="en-US"/>
        </a:p>
      </dgm:t>
    </dgm:pt>
    <dgm:pt modelId="{B24D30C7-D94C-4587-92FA-31568F999778}">
      <dgm:prSet phldrT="[Text]"/>
      <dgm:spPr/>
      <dgm:t>
        <a:bodyPr/>
        <a:lstStyle/>
        <a:p>
          <a:r>
            <a:rPr lang="en-US" dirty="0" smtClean="0"/>
            <a:t>RSS Feeds</a:t>
          </a:r>
          <a:endParaRPr lang="en-US" dirty="0"/>
        </a:p>
      </dgm:t>
    </dgm:pt>
    <dgm:pt modelId="{752B18C9-3695-43B3-9EE7-CE1AD7F7A697}" type="parTrans" cxnId="{6D2C3E0C-ED07-4DFB-AFAF-32E413C3D3F3}">
      <dgm:prSet/>
      <dgm:spPr/>
      <dgm:t>
        <a:bodyPr/>
        <a:lstStyle/>
        <a:p>
          <a:endParaRPr lang="en-US"/>
        </a:p>
      </dgm:t>
    </dgm:pt>
    <dgm:pt modelId="{C2F67003-94EA-44B1-B6F2-666C28274FA2}" type="sibTrans" cxnId="{6D2C3E0C-ED07-4DFB-AFAF-32E413C3D3F3}">
      <dgm:prSet/>
      <dgm:spPr/>
      <dgm:t>
        <a:bodyPr/>
        <a:lstStyle/>
        <a:p>
          <a:endParaRPr lang="en-US"/>
        </a:p>
      </dgm:t>
    </dgm:pt>
    <dgm:pt modelId="{D14784BF-E021-4051-8FD5-464A5F1666F4}">
      <dgm:prSet phldrT="[Text]"/>
      <dgm:spPr/>
      <dgm:t>
        <a:bodyPr/>
        <a:lstStyle/>
        <a:p>
          <a:r>
            <a:rPr lang="en-US" dirty="0" smtClean="0"/>
            <a:t>Content Delivery</a:t>
          </a:r>
          <a:endParaRPr lang="en-US" dirty="0"/>
        </a:p>
      </dgm:t>
    </dgm:pt>
    <dgm:pt modelId="{1C1919E0-9CA2-4966-8E5E-101931089B4D}" type="parTrans" cxnId="{151535A6-5540-43C6-A6FB-6773E21A58D4}">
      <dgm:prSet/>
      <dgm:spPr/>
      <dgm:t>
        <a:bodyPr/>
        <a:lstStyle/>
        <a:p>
          <a:endParaRPr lang="en-US"/>
        </a:p>
      </dgm:t>
    </dgm:pt>
    <dgm:pt modelId="{EC53EB2D-F768-4929-B992-9BFD5BA27DF6}" type="sibTrans" cxnId="{151535A6-5540-43C6-A6FB-6773E21A58D4}">
      <dgm:prSet/>
      <dgm:spPr/>
      <dgm:t>
        <a:bodyPr/>
        <a:lstStyle/>
        <a:p>
          <a:endParaRPr lang="en-US"/>
        </a:p>
      </dgm:t>
    </dgm:pt>
    <dgm:pt modelId="{D394E81A-526D-4503-AAAA-2303127ADBE9}" type="pres">
      <dgm:prSet presAssocID="{65835A66-E735-4DC4-9438-26427A648367}" presName="composite" presStyleCnt="0">
        <dgm:presLayoutVars>
          <dgm:chMax val="3"/>
          <dgm:animLvl val="lvl"/>
          <dgm:resizeHandles val="exact"/>
        </dgm:presLayoutVars>
      </dgm:prSet>
      <dgm:spPr/>
    </dgm:pt>
    <dgm:pt modelId="{75BF9E52-9523-4266-AB8D-53E7F33AC339}" type="pres">
      <dgm:prSet presAssocID="{302BD8A8-4679-4E74-8F3E-AF667B86CF30}" presName="gear1" presStyleLbl="node1" presStyleIdx="0" presStyleCnt="3">
        <dgm:presLayoutVars>
          <dgm:chMax val="1"/>
          <dgm:bulletEnabled val="1"/>
        </dgm:presLayoutVars>
      </dgm:prSet>
      <dgm:spPr/>
      <dgm:t>
        <a:bodyPr/>
        <a:lstStyle/>
        <a:p>
          <a:endParaRPr lang="en-US"/>
        </a:p>
      </dgm:t>
    </dgm:pt>
    <dgm:pt modelId="{8C78256A-F1F9-4150-9381-E391233F5D11}" type="pres">
      <dgm:prSet presAssocID="{302BD8A8-4679-4E74-8F3E-AF667B86CF30}" presName="gear1srcNode" presStyleLbl="node1" presStyleIdx="0" presStyleCnt="3"/>
      <dgm:spPr/>
      <dgm:t>
        <a:bodyPr/>
        <a:lstStyle/>
        <a:p>
          <a:endParaRPr lang="en-US"/>
        </a:p>
      </dgm:t>
    </dgm:pt>
    <dgm:pt modelId="{62B7CE8B-BF3F-4652-A268-EB07F6EB2094}" type="pres">
      <dgm:prSet presAssocID="{302BD8A8-4679-4E74-8F3E-AF667B86CF30}" presName="gear1dstNode" presStyleLbl="node1" presStyleIdx="0" presStyleCnt="3"/>
      <dgm:spPr/>
      <dgm:t>
        <a:bodyPr/>
        <a:lstStyle/>
        <a:p>
          <a:endParaRPr lang="en-US"/>
        </a:p>
      </dgm:t>
    </dgm:pt>
    <dgm:pt modelId="{28B56EEB-EF92-4EA2-808D-D2E4B3700EF3}" type="pres">
      <dgm:prSet presAssocID="{B24D30C7-D94C-4587-92FA-31568F999778}" presName="gear2" presStyleLbl="node1" presStyleIdx="1" presStyleCnt="3">
        <dgm:presLayoutVars>
          <dgm:chMax val="1"/>
          <dgm:bulletEnabled val="1"/>
        </dgm:presLayoutVars>
      </dgm:prSet>
      <dgm:spPr/>
      <dgm:t>
        <a:bodyPr/>
        <a:lstStyle/>
        <a:p>
          <a:endParaRPr lang="en-US"/>
        </a:p>
      </dgm:t>
    </dgm:pt>
    <dgm:pt modelId="{134B95BA-5CFF-4C71-A90B-AA3E662ABC52}" type="pres">
      <dgm:prSet presAssocID="{B24D30C7-D94C-4587-92FA-31568F999778}" presName="gear2srcNode" presStyleLbl="node1" presStyleIdx="1" presStyleCnt="3"/>
      <dgm:spPr/>
      <dgm:t>
        <a:bodyPr/>
        <a:lstStyle/>
        <a:p>
          <a:endParaRPr lang="en-US"/>
        </a:p>
      </dgm:t>
    </dgm:pt>
    <dgm:pt modelId="{7580BF6E-73F5-4C89-B29E-9E273B03BA5B}" type="pres">
      <dgm:prSet presAssocID="{B24D30C7-D94C-4587-92FA-31568F999778}" presName="gear2dstNode" presStyleLbl="node1" presStyleIdx="1" presStyleCnt="3"/>
      <dgm:spPr/>
      <dgm:t>
        <a:bodyPr/>
        <a:lstStyle/>
        <a:p>
          <a:endParaRPr lang="en-US"/>
        </a:p>
      </dgm:t>
    </dgm:pt>
    <dgm:pt modelId="{9161ECB9-ABAF-4549-ABAD-DE54C98A8DE1}" type="pres">
      <dgm:prSet presAssocID="{D14784BF-E021-4051-8FD5-464A5F1666F4}" presName="gear3" presStyleLbl="node1" presStyleIdx="2" presStyleCnt="3"/>
      <dgm:spPr/>
      <dgm:t>
        <a:bodyPr/>
        <a:lstStyle/>
        <a:p>
          <a:endParaRPr lang="en-US"/>
        </a:p>
      </dgm:t>
    </dgm:pt>
    <dgm:pt modelId="{CBAE5091-46D0-4154-A29A-F7BC6F819C5F}" type="pres">
      <dgm:prSet presAssocID="{D14784BF-E021-4051-8FD5-464A5F1666F4}" presName="gear3tx" presStyleLbl="node1" presStyleIdx="2" presStyleCnt="3">
        <dgm:presLayoutVars>
          <dgm:chMax val="1"/>
          <dgm:bulletEnabled val="1"/>
        </dgm:presLayoutVars>
      </dgm:prSet>
      <dgm:spPr/>
      <dgm:t>
        <a:bodyPr/>
        <a:lstStyle/>
        <a:p>
          <a:endParaRPr lang="en-US"/>
        </a:p>
      </dgm:t>
    </dgm:pt>
    <dgm:pt modelId="{566E474B-9C06-4D30-A63A-31AFF43C5509}" type="pres">
      <dgm:prSet presAssocID="{D14784BF-E021-4051-8FD5-464A5F1666F4}" presName="gear3srcNode" presStyleLbl="node1" presStyleIdx="2" presStyleCnt="3"/>
      <dgm:spPr/>
      <dgm:t>
        <a:bodyPr/>
        <a:lstStyle/>
        <a:p>
          <a:endParaRPr lang="en-US"/>
        </a:p>
      </dgm:t>
    </dgm:pt>
    <dgm:pt modelId="{A2B1BE90-2B1A-46AA-8C3B-1146D1CF97C1}" type="pres">
      <dgm:prSet presAssocID="{D14784BF-E021-4051-8FD5-464A5F1666F4}" presName="gear3dstNode" presStyleLbl="node1" presStyleIdx="2" presStyleCnt="3"/>
      <dgm:spPr/>
      <dgm:t>
        <a:bodyPr/>
        <a:lstStyle/>
        <a:p>
          <a:endParaRPr lang="en-US"/>
        </a:p>
      </dgm:t>
    </dgm:pt>
    <dgm:pt modelId="{BA192E35-694D-4144-B396-6DC63839FD8A}" type="pres">
      <dgm:prSet presAssocID="{8F94332D-0817-4496-8BB7-F0B6263FCFA7}" presName="connector1" presStyleLbl="sibTrans2D1" presStyleIdx="0" presStyleCnt="3"/>
      <dgm:spPr/>
      <dgm:t>
        <a:bodyPr/>
        <a:lstStyle/>
        <a:p>
          <a:endParaRPr lang="en-US"/>
        </a:p>
      </dgm:t>
    </dgm:pt>
    <dgm:pt modelId="{F7CA0803-33B0-43F8-8818-779490F865EF}" type="pres">
      <dgm:prSet presAssocID="{C2F67003-94EA-44B1-B6F2-666C28274FA2}" presName="connector2" presStyleLbl="sibTrans2D1" presStyleIdx="1" presStyleCnt="3"/>
      <dgm:spPr/>
      <dgm:t>
        <a:bodyPr/>
        <a:lstStyle/>
        <a:p>
          <a:endParaRPr lang="en-US"/>
        </a:p>
      </dgm:t>
    </dgm:pt>
    <dgm:pt modelId="{D4D210C8-6412-443E-8525-11DCABA1C50D}" type="pres">
      <dgm:prSet presAssocID="{EC53EB2D-F768-4929-B992-9BFD5BA27DF6}" presName="connector3" presStyleLbl="sibTrans2D1" presStyleIdx="2" presStyleCnt="3"/>
      <dgm:spPr/>
      <dgm:t>
        <a:bodyPr/>
        <a:lstStyle/>
        <a:p>
          <a:endParaRPr lang="en-US"/>
        </a:p>
      </dgm:t>
    </dgm:pt>
  </dgm:ptLst>
  <dgm:cxnLst>
    <dgm:cxn modelId="{5C5DE5E1-2E34-4CA3-B60D-EB9E45654DA6}" type="presOf" srcId="{302BD8A8-4679-4E74-8F3E-AF667B86CF30}" destId="{8C78256A-F1F9-4150-9381-E391233F5D11}" srcOrd="1" destOrd="0" presId="urn:microsoft.com/office/officeart/2005/8/layout/gear1"/>
    <dgm:cxn modelId="{C04E6923-E98E-484A-B63B-C2804EA4BF7F}" type="presOf" srcId="{C2F67003-94EA-44B1-B6F2-666C28274FA2}" destId="{F7CA0803-33B0-43F8-8818-779490F865EF}" srcOrd="0" destOrd="0" presId="urn:microsoft.com/office/officeart/2005/8/layout/gear1"/>
    <dgm:cxn modelId="{529C9B66-3151-4891-9595-0E6F422E5EFA}" type="presOf" srcId="{B24D30C7-D94C-4587-92FA-31568F999778}" destId="{134B95BA-5CFF-4C71-A90B-AA3E662ABC52}" srcOrd="1" destOrd="0" presId="urn:microsoft.com/office/officeart/2005/8/layout/gear1"/>
    <dgm:cxn modelId="{47A3C3D2-00DD-4120-A1E7-87CAD5D4CC97}" type="presOf" srcId="{302BD8A8-4679-4E74-8F3E-AF667B86CF30}" destId="{62B7CE8B-BF3F-4652-A268-EB07F6EB2094}" srcOrd="2" destOrd="0" presId="urn:microsoft.com/office/officeart/2005/8/layout/gear1"/>
    <dgm:cxn modelId="{E03B8E49-D3F8-480B-9A18-AB2A3757FBAD}" type="presOf" srcId="{B24D30C7-D94C-4587-92FA-31568F999778}" destId="{7580BF6E-73F5-4C89-B29E-9E273B03BA5B}" srcOrd="2" destOrd="0" presId="urn:microsoft.com/office/officeart/2005/8/layout/gear1"/>
    <dgm:cxn modelId="{151535A6-5540-43C6-A6FB-6773E21A58D4}" srcId="{65835A66-E735-4DC4-9438-26427A648367}" destId="{D14784BF-E021-4051-8FD5-464A5F1666F4}" srcOrd="2" destOrd="0" parTransId="{1C1919E0-9CA2-4966-8E5E-101931089B4D}" sibTransId="{EC53EB2D-F768-4929-B992-9BFD5BA27DF6}"/>
    <dgm:cxn modelId="{98D04B01-DEAB-4674-A0B7-AA36B8C04034}" type="presOf" srcId="{8F94332D-0817-4496-8BB7-F0B6263FCFA7}" destId="{BA192E35-694D-4144-B396-6DC63839FD8A}" srcOrd="0" destOrd="0" presId="urn:microsoft.com/office/officeart/2005/8/layout/gear1"/>
    <dgm:cxn modelId="{264CA56D-91E3-4FE2-AE7B-5C05DB031C76}" type="presOf" srcId="{D14784BF-E021-4051-8FD5-464A5F1666F4}" destId="{CBAE5091-46D0-4154-A29A-F7BC6F819C5F}" srcOrd="1" destOrd="0" presId="urn:microsoft.com/office/officeart/2005/8/layout/gear1"/>
    <dgm:cxn modelId="{D8086FA9-D8C6-43CE-9907-9D733BDBE763}" srcId="{65835A66-E735-4DC4-9438-26427A648367}" destId="{302BD8A8-4679-4E74-8F3E-AF667B86CF30}" srcOrd="0" destOrd="0" parTransId="{790CA104-6EBE-4251-8E65-F646CFDBFC1B}" sibTransId="{8F94332D-0817-4496-8BB7-F0B6263FCFA7}"/>
    <dgm:cxn modelId="{2E12076D-8CB6-4FCE-8728-CA64153C9F7C}" type="presOf" srcId="{D14784BF-E021-4051-8FD5-464A5F1666F4}" destId="{9161ECB9-ABAF-4549-ABAD-DE54C98A8DE1}" srcOrd="0" destOrd="0" presId="urn:microsoft.com/office/officeart/2005/8/layout/gear1"/>
    <dgm:cxn modelId="{6D2C3E0C-ED07-4DFB-AFAF-32E413C3D3F3}" srcId="{65835A66-E735-4DC4-9438-26427A648367}" destId="{B24D30C7-D94C-4587-92FA-31568F999778}" srcOrd="1" destOrd="0" parTransId="{752B18C9-3695-43B3-9EE7-CE1AD7F7A697}" sibTransId="{C2F67003-94EA-44B1-B6F2-666C28274FA2}"/>
    <dgm:cxn modelId="{9CE6635B-CCA1-4E0F-BA9D-44274DABF653}" type="presOf" srcId="{65835A66-E735-4DC4-9438-26427A648367}" destId="{D394E81A-526D-4503-AAAA-2303127ADBE9}" srcOrd="0" destOrd="0" presId="urn:microsoft.com/office/officeart/2005/8/layout/gear1"/>
    <dgm:cxn modelId="{A8F372B9-C4B6-41B0-8077-EBEBFA35679A}" type="presOf" srcId="{EC53EB2D-F768-4929-B992-9BFD5BA27DF6}" destId="{D4D210C8-6412-443E-8525-11DCABA1C50D}" srcOrd="0" destOrd="0" presId="urn:microsoft.com/office/officeart/2005/8/layout/gear1"/>
    <dgm:cxn modelId="{F3D1DFBE-3175-4417-B909-8190C4118B7E}" type="presOf" srcId="{B24D30C7-D94C-4587-92FA-31568F999778}" destId="{28B56EEB-EF92-4EA2-808D-D2E4B3700EF3}" srcOrd="0" destOrd="0" presId="urn:microsoft.com/office/officeart/2005/8/layout/gear1"/>
    <dgm:cxn modelId="{E43E7283-657D-4888-8321-5C11E0A7EF24}" type="presOf" srcId="{D14784BF-E021-4051-8FD5-464A5F1666F4}" destId="{A2B1BE90-2B1A-46AA-8C3B-1146D1CF97C1}" srcOrd="3" destOrd="0" presId="urn:microsoft.com/office/officeart/2005/8/layout/gear1"/>
    <dgm:cxn modelId="{738BDC87-3C79-4B4B-AA2D-16B799D092E5}" type="presOf" srcId="{D14784BF-E021-4051-8FD5-464A5F1666F4}" destId="{566E474B-9C06-4D30-A63A-31AFF43C5509}" srcOrd="2" destOrd="0" presId="urn:microsoft.com/office/officeart/2005/8/layout/gear1"/>
    <dgm:cxn modelId="{3E54C314-C476-4E13-8497-FBA8DE0AF700}" type="presOf" srcId="{302BD8A8-4679-4E74-8F3E-AF667B86CF30}" destId="{75BF9E52-9523-4266-AB8D-53E7F33AC339}" srcOrd="0" destOrd="0" presId="urn:microsoft.com/office/officeart/2005/8/layout/gear1"/>
    <dgm:cxn modelId="{829AEC92-4113-4F03-818A-9BFED1970823}" type="presParOf" srcId="{D394E81A-526D-4503-AAAA-2303127ADBE9}" destId="{75BF9E52-9523-4266-AB8D-53E7F33AC339}" srcOrd="0" destOrd="0" presId="urn:microsoft.com/office/officeart/2005/8/layout/gear1"/>
    <dgm:cxn modelId="{75BC7EF5-D278-44BF-9AE2-EF64B844982A}" type="presParOf" srcId="{D394E81A-526D-4503-AAAA-2303127ADBE9}" destId="{8C78256A-F1F9-4150-9381-E391233F5D11}" srcOrd="1" destOrd="0" presId="urn:microsoft.com/office/officeart/2005/8/layout/gear1"/>
    <dgm:cxn modelId="{87587A2F-6B1A-4CAE-BAE8-44929D25860F}" type="presParOf" srcId="{D394E81A-526D-4503-AAAA-2303127ADBE9}" destId="{62B7CE8B-BF3F-4652-A268-EB07F6EB2094}" srcOrd="2" destOrd="0" presId="urn:microsoft.com/office/officeart/2005/8/layout/gear1"/>
    <dgm:cxn modelId="{6DA692A3-9DD6-40EA-A70C-A678061977A4}" type="presParOf" srcId="{D394E81A-526D-4503-AAAA-2303127ADBE9}" destId="{28B56EEB-EF92-4EA2-808D-D2E4B3700EF3}" srcOrd="3" destOrd="0" presId="urn:microsoft.com/office/officeart/2005/8/layout/gear1"/>
    <dgm:cxn modelId="{1B77DD8E-A133-408D-85A0-CB9A8CC38F10}" type="presParOf" srcId="{D394E81A-526D-4503-AAAA-2303127ADBE9}" destId="{134B95BA-5CFF-4C71-A90B-AA3E662ABC52}" srcOrd="4" destOrd="0" presId="urn:microsoft.com/office/officeart/2005/8/layout/gear1"/>
    <dgm:cxn modelId="{B76B6A5D-AE0E-49AA-AD49-C2AB4BA8C1D3}" type="presParOf" srcId="{D394E81A-526D-4503-AAAA-2303127ADBE9}" destId="{7580BF6E-73F5-4C89-B29E-9E273B03BA5B}" srcOrd="5" destOrd="0" presId="urn:microsoft.com/office/officeart/2005/8/layout/gear1"/>
    <dgm:cxn modelId="{4E7BD4E7-5A8F-45E8-BDA5-43D0A4428DE5}" type="presParOf" srcId="{D394E81A-526D-4503-AAAA-2303127ADBE9}" destId="{9161ECB9-ABAF-4549-ABAD-DE54C98A8DE1}" srcOrd="6" destOrd="0" presId="urn:microsoft.com/office/officeart/2005/8/layout/gear1"/>
    <dgm:cxn modelId="{4A3145BF-1C24-4DC0-93F5-C8421A11C7A2}" type="presParOf" srcId="{D394E81A-526D-4503-AAAA-2303127ADBE9}" destId="{CBAE5091-46D0-4154-A29A-F7BC6F819C5F}" srcOrd="7" destOrd="0" presId="urn:microsoft.com/office/officeart/2005/8/layout/gear1"/>
    <dgm:cxn modelId="{3CCFDC86-DBAA-4BB4-A133-E5E613A1AC03}" type="presParOf" srcId="{D394E81A-526D-4503-AAAA-2303127ADBE9}" destId="{566E474B-9C06-4D30-A63A-31AFF43C5509}" srcOrd="8" destOrd="0" presId="urn:microsoft.com/office/officeart/2005/8/layout/gear1"/>
    <dgm:cxn modelId="{21B0C913-8111-4592-9F31-190F509BBB27}" type="presParOf" srcId="{D394E81A-526D-4503-AAAA-2303127ADBE9}" destId="{A2B1BE90-2B1A-46AA-8C3B-1146D1CF97C1}" srcOrd="9" destOrd="0" presId="urn:microsoft.com/office/officeart/2005/8/layout/gear1"/>
    <dgm:cxn modelId="{62DCDDCA-AFED-42E5-BECF-B9CDD213AB49}" type="presParOf" srcId="{D394E81A-526D-4503-AAAA-2303127ADBE9}" destId="{BA192E35-694D-4144-B396-6DC63839FD8A}" srcOrd="10" destOrd="0" presId="urn:microsoft.com/office/officeart/2005/8/layout/gear1"/>
    <dgm:cxn modelId="{9EF122AF-BA79-487E-A7D8-9AB3D9DBBEED}" type="presParOf" srcId="{D394E81A-526D-4503-AAAA-2303127ADBE9}" destId="{F7CA0803-33B0-43F8-8818-779490F865EF}" srcOrd="11" destOrd="0" presId="urn:microsoft.com/office/officeart/2005/8/layout/gear1"/>
    <dgm:cxn modelId="{BEEE18CA-1827-4739-A0EC-472C9AC835C5}" type="presParOf" srcId="{D394E81A-526D-4503-AAAA-2303127ADBE9}" destId="{D4D210C8-6412-443E-8525-11DCABA1C50D}"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56658D-33EF-474F-9036-51CAF8CE6FD4}" type="doc">
      <dgm:prSet loTypeId="urn:microsoft.com/office/officeart/2005/8/layout/arrow2" loCatId="process" qsTypeId="urn:microsoft.com/office/officeart/2005/8/quickstyle/simple1" qsCatId="simple" csTypeId="urn:microsoft.com/office/officeart/2005/8/colors/accent1_2" csCatId="accent1" phldr="1"/>
      <dgm:spPr/>
    </dgm:pt>
    <dgm:pt modelId="{F692AA99-5D62-4A3F-A118-5CE7131A1330}">
      <dgm:prSet phldrT="[Text]"/>
      <dgm:spPr/>
      <dgm:t>
        <a:bodyPr/>
        <a:lstStyle/>
        <a:p>
          <a:r>
            <a:rPr lang="en-US" dirty="0" smtClean="0"/>
            <a:t>Mobile Portal Submits Cross-Domain AJAX</a:t>
          </a:r>
          <a:endParaRPr lang="en-US" dirty="0"/>
        </a:p>
      </dgm:t>
    </dgm:pt>
    <dgm:pt modelId="{87AA34DD-C0D7-4C6C-9888-B8A68F86EB25}" type="parTrans" cxnId="{4612CD0F-7608-4C22-B40B-E34E2BC1915A}">
      <dgm:prSet/>
      <dgm:spPr/>
      <dgm:t>
        <a:bodyPr/>
        <a:lstStyle/>
        <a:p>
          <a:endParaRPr lang="en-US"/>
        </a:p>
      </dgm:t>
    </dgm:pt>
    <dgm:pt modelId="{A95EFEAA-6B77-4C9B-BD6F-D25A2164AA85}" type="sibTrans" cxnId="{4612CD0F-7608-4C22-B40B-E34E2BC1915A}">
      <dgm:prSet/>
      <dgm:spPr/>
      <dgm:t>
        <a:bodyPr/>
        <a:lstStyle/>
        <a:p>
          <a:endParaRPr lang="en-US"/>
        </a:p>
      </dgm:t>
    </dgm:pt>
    <dgm:pt modelId="{64C8D5F4-E1DA-40F8-8055-7E1A35259A85}">
      <dgm:prSet phldrT="[Text]"/>
      <dgm:spPr/>
      <dgm:t>
        <a:bodyPr/>
        <a:lstStyle/>
        <a:p>
          <a:r>
            <a:rPr lang="en-US" dirty="0" smtClean="0"/>
            <a:t>Grading Server Grades</a:t>
          </a:r>
          <a:endParaRPr lang="en-US" dirty="0"/>
        </a:p>
      </dgm:t>
    </dgm:pt>
    <dgm:pt modelId="{59C2F537-424D-4C4F-9B1F-CF797A2880A6}" type="parTrans" cxnId="{45EF390F-F636-46F6-B089-2143705B7851}">
      <dgm:prSet/>
      <dgm:spPr/>
      <dgm:t>
        <a:bodyPr/>
        <a:lstStyle/>
        <a:p>
          <a:endParaRPr lang="en-US"/>
        </a:p>
      </dgm:t>
    </dgm:pt>
    <dgm:pt modelId="{87858F2C-0E9F-4A4E-AD46-F9C7C75B8FC9}" type="sibTrans" cxnId="{45EF390F-F636-46F6-B089-2143705B7851}">
      <dgm:prSet/>
      <dgm:spPr/>
      <dgm:t>
        <a:bodyPr/>
        <a:lstStyle/>
        <a:p>
          <a:endParaRPr lang="en-US"/>
        </a:p>
      </dgm:t>
    </dgm:pt>
    <dgm:pt modelId="{C5532267-EBB9-47F3-A427-0ED77CE6BEB0}">
      <dgm:prSet phldrT="[Text]"/>
      <dgm:spPr/>
      <dgm:t>
        <a:bodyPr/>
        <a:lstStyle/>
        <a:p>
          <a:r>
            <a:rPr lang="en-US" dirty="0" smtClean="0"/>
            <a:t>JavaScript Callback to Display Hints</a:t>
          </a:r>
          <a:endParaRPr lang="en-US" dirty="0"/>
        </a:p>
      </dgm:t>
    </dgm:pt>
    <dgm:pt modelId="{099A42D4-2722-413A-96C0-7C9480FF8809}" type="parTrans" cxnId="{83CC27DF-FD03-4F4A-B20F-9F7DCAA32663}">
      <dgm:prSet/>
      <dgm:spPr/>
      <dgm:t>
        <a:bodyPr/>
        <a:lstStyle/>
        <a:p>
          <a:endParaRPr lang="en-US"/>
        </a:p>
      </dgm:t>
    </dgm:pt>
    <dgm:pt modelId="{EE725B06-3ECE-4C01-815D-57C167DFB83D}" type="sibTrans" cxnId="{83CC27DF-FD03-4F4A-B20F-9F7DCAA32663}">
      <dgm:prSet/>
      <dgm:spPr/>
      <dgm:t>
        <a:bodyPr/>
        <a:lstStyle/>
        <a:p>
          <a:endParaRPr lang="en-US"/>
        </a:p>
      </dgm:t>
    </dgm:pt>
    <dgm:pt modelId="{B28779AF-BB04-429D-AA88-5C0876E7B0F4}" type="pres">
      <dgm:prSet presAssocID="{2456658D-33EF-474F-9036-51CAF8CE6FD4}" presName="arrowDiagram" presStyleCnt="0">
        <dgm:presLayoutVars>
          <dgm:chMax val="5"/>
          <dgm:dir/>
          <dgm:resizeHandles val="exact"/>
        </dgm:presLayoutVars>
      </dgm:prSet>
      <dgm:spPr/>
    </dgm:pt>
    <dgm:pt modelId="{D6F3E275-D82F-4291-ACE0-E99CC82C5B1D}" type="pres">
      <dgm:prSet presAssocID="{2456658D-33EF-474F-9036-51CAF8CE6FD4}" presName="arrow" presStyleLbl="bgShp" presStyleIdx="0" presStyleCnt="1"/>
      <dgm:spPr/>
    </dgm:pt>
    <dgm:pt modelId="{8F2122C1-34C5-41AD-8045-2C1147139472}" type="pres">
      <dgm:prSet presAssocID="{2456658D-33EF-474F-9036-51CAF8CE6FD4}" presName="arrowDiagram3" presStyleCnt="0"/>
      <dgm:spPr/>
    </dgm:pt>
    <dgm:pt modelId="{9DB42F83-7A3C-4490-B0C3-D915CD037754}" type="pres">
      <dgm:prSet presAssocID="{F692AA99-5D62-4A3F-A118-5CE7131A1330}" presName="bullet3a" presStyleLbl="node1" presStyleIdx="0" presStyleCnt="3"/>
      <dgm:spPr/>
    </dgm:pt>
    <dgm:pt modelId="{0EDF7073-7FCE-4540-BD22-3F460E5F9FFC}" type="pres">
      <dgm:prSet presAssocID="{F692AA99-5D62-4A3F-A118-5CE7131A1330}" presName="textBox3a" presStyleLbl="revTx" presStyleIdx="0" presStyleCnt="3">
        <dgm:presLayoutVars>
          <dgm:bulletEnabled val="1"/>
        </dgm:presLayoutVars>
      </dgm:prSet>
      <dgm:spPr/>
      <dgm:t>
        <a:bodyPr/>
        <a:lstStyle/>
        <a:p>
          <a:endParaRPr lang="en-US"/>
        </a:p>
      </dgm:t>
    </dgm:pt>
    <dgm:pt modelId="{915B826F-2FFD-417E-84B5-F499838F8FF1}" type="pres">
      <dgm:prSet presAssocID="{64C8D5F4-E1DA-40F8-8055-7E1A35259A85}" presName="bullet3b" presStyleLbl="node1" presStyleIdx="1" presStyleCnt="3"/>
      <dgm:spPr/>
    </dgm:pt>
    <dgm:pt modelId="{06B94787-6051-43BA-B5C3-6B3BF0A3BB45}" type="pres">
      <dgm:prSet presAssocID="{64C8D5F4-E1DA-40F8-8055-7E1A35259A85}" presName="textBox3b" presStyleLbl="revTx" presStyleIdx="1" presStyleCnt="3">
        <dgm:presLayoutVars>
          <dgm:bulletEnabled val="1"/>
        </dgm:presLayoutVars>
      </dgm:prSet>
      <dgm:spPr/>
      <dgm:t>
        <a:bodyPr/>
        <a:lstStyle/>
        <a:p>
          <a:endParaRPr lang="en-US"/>
        </a:p>
      </dgm:t>
    </dgm:pt>
    <dgm:pt modelId="{A015D66B-BB1C-4584-AA7C-0DC8C700C59B}" type="pres">
      <dgm:prSet presAssocID="{C5532267-EBB9-47F3-A427-0ED77CE6BEB0}" presName="bullet3c" presStyleLbl="node1" presStyleIdx="2" presStyleCnt="3"/>
      <dgm:spPr/>
    </dgm:pt>
    <dgm:pt modelId="{859CB07F-BC8C-4C45-B2AF-5E7FCC674183}" type="pres">
      <dgm:prSet presAssocID="{C5532267-EBB9-47F3-A427-0ED77CE6BEB0}" presName="textBox3c" presStyleLbl="revTx" presStyleIdx="2" presStyleCnt="3">
        <dgm:presLayoutVars>
          <dgm:bulletEnabled val="1"/>
        </dgm:presLayoutVars>
      </dgm:prSet>
      <dgm:spPr/>
      <dgm:t>
        <a:bodyPr/>
        <a:lstStyle/>
        <a:p>
          <a:endParaRPr lang="en-US"/>
        </a:p>
      </dgm:t>
    </dgm:pt>
  </dgm:ptLst>
  <dgm:cxnLst>
    <dgm:cxn modelId="{83CC27DF-FD03-4F4A-B20F-9F7DCAA32663}" srcId="{2456658D-33EF-474F-9036-51CAF8CE6FD4}" destId="{C5532267-EBB9-47F3-A427-0ED77CE6BEB0}" srcOrd="2" destOrd="0" parTransId="{099A42D4-2722-413A-96C0-7C9480FF8809}" sibTransId="{EE725B06-3ECE-4C01-815D-57C167DFB83D}"/>
    <dgm:cxn modelId="{B045AB36-E77A-4C03-9E24-0607A89DDC80}" type="presOf" srcId="{64C8D5F4-E1DA-40F8-8055-7E1A35259A85}" destId="{06B94787-6051-43BA-B5C3-6B3BF0A3BB45}" srcOrd="0" destOrd="0" presId="urn:microsoft.com/office/officeart/2005/8/layout/arrow2"/>
    <dgm:cxn modelId="{45EF390F-F636-46F6-B089-2143705B7851}" srcId="{2456658D-33EF-474F-9036-51CAF8CE6FD4}" destId="{64C8D5F4-E1DA-40F8-8055-7E1A35259A85}" srcOrd="1" destOrd="0" parTransId="{59C2F537-424D-4C4F-9B1F-CF797A2880A6}" sibTransId="{87858F2C-0E9F-4A4E-AD46-F9C7C75B8FC9}"/>
    <dgm:cxn modelId="{CE6CC8C8-B78A-46E0-B3F4-D164CBE79694}" type="presOf" srcId="{2456658D-33EF-474F-9036-51CAF8CE6FD4}" destId="{B28779AF-BB04-429D-AA88-5C0876E7B0F4}" srcOrd="0" destOrd="0" presId="urn:microsoft.com/office/officeart/2005/8/layout/arrow2"/>
    <dgm:cxn modelId="{E3DA553C-2852-4A10-B5E0-6CCD779BED53}" type="presOf" srcId="{C5532267-EBB9-47F3-A427-0ED77CE6BEB0}" destId="{859CB07F-BC8C-4C45-B2AF-5E7FCC674183}" srcOrd="0" destOrd="0" presId="urn:microsoft.com/office/officeart/2005/8/layout/arrow2"/>
    <dgm:cxn modelId="{4612CD0F-7608-4C22-B40B-E34E2BC1915A}" srcId="{2456658D-33EF-474F-9036-51CAF8CE6FD4}" destId="{F692AA99-5D62-4A3F-A118-5CE7131A1330}" srcOrd="0" destOrd="0" parTransId="{87AA34DD-C0D7-4C6C-9888-B8A68F86EB25}" sibTransId="{A95EFEAA-6B77-4C9B-BD6F-D25A2164AA85}"/>
    <dgm:cxn modelId="{D4CE9CCD-689D-4A89-890B-460F6558E98E}" type="presOf" srcId="{F692AA99-5D62-4A3F-A118-5CE7131A1330}" destId="{0EDF7073-7FCE-4540-BD22-3F460E5F9FFC}" srcOrd="0" destOrd="0" presId="urn:microsoft.com/office/officeart/2005/8/layout/arrow2"/>
    <dgm:cxn modelId="{2A83BF73-3B89-4861-9A0B-1AEB68BC5602}" type="presParOf" srcId="{B28779AF-BB04-429D-AA88-5C0876E7B0F4}" destId="{D6F3E275-D82F-4291-ACE0-E99CC82C5B1D}" srcOrd="0" destOrd="0" presId="urn:microsoft.com/office/officeart/2005/8/layout/arrow2"/>
    <dgm:cxn modelId="{DF1488BD-5D39-440E-86EB-6C050427AB40}" type="presParOf" srcId="{B28779AF-BB04-429D-AA88-5C0876E7B0F4}" destId="{8F2122C1-34C5-41AD-8045-2C1147139472}" srcOrd="1" destOrd="0" presId="urn:microsoft.com/office/officeart/2005/8/layout/arrow2"/>
    <dgm:cxn modelId="{C1259635-3B7C-45A8-B8D8-86DDE9F8C85D}" type="presParOf" srcId="{8F2122C1-34C5-41AD-8045-2C1147139472}" destId="{9DB42F83-7A3C-4490-B0C3-D915CD037754}" srcOrd="0" destOrd="0" presId="urn:microsoft.com/office/officeart/2005/8/layout/arrow2"/>
    <dgm:cxn modelId="{ABC6AAEE-3F67-466F-88A2-CCAED638EC18}" type="presParOf" srcId="{8F2122C1-34C5-41AD-8045-2C1147139472}" destId="{0EDF7073-7FCE-4540-BD22-3F460E5F9FFC}" srcOrd="1" destOrd="0" presId="urn:microsoft.com/office/officeart/2005/8/layout/arrow2"/>
    <dgm:cxn modelId="{E402FB6A-4A22-4BBA-80AB-63A593F0B1F1}" type="presParOf" srcId="{8F2122C1-34C5-41AD-8045-2C1147139472}" destId="{915B826F-2FFD-417E-84B5-F499838F8FF1}" srcOrd="2" destOrd="0" presId="urn:microsoft.com/office/officeart/2005/8/layout/arrow2"/>
    <dgm:cxn modelId="{A8C837A0-48A0-4D91-9D5A-01E154805ADB}" type="presParOf" srcId="{8F2122C1-34C5-41AD-8045-2C1147139472}" destId="{06B94787-6051-43BA-B5C3-6B3BF0A3BB45}" srcOrd="3" destOrd="0" presId="urn:microsoft.com/office/officeart/2005/8/layout/arrow2"/>
    <dgm:cxn modelId="{A0CA95A7-FE16-4C73-B2FE-D21AE49B1C16}" type="presParOf" srcId="{8F2122C1-34C5-41AD-8045-2C1147139472}" destId="{A015D66B-BB1C-4584-AA7C-0DC8C700C59B}" srcOrd="4" destOrd="0" presId="urn:microsoft.com/office/officeart/2005/8/layout/arrow2"/>
    <dgm:cxn modelId="{6D39DEA9-62DE-4982-9C9E-9FF83A10672D}" type="presParOf" srcId="{8F2122C1-34C5-41AD-8045-2C1147139472}" destId="{859CB07F-BC8C-4C45-B2AF-5E7FCC674183}"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3820FA-A54D-40B4-96D6-EF4736AF6A09}" type="doc">
      <dgm:prSet loTypeId="urn:microsoft.com/office/officeart/2008/layout/AlternatingHexagons" loCatId="list" qsTypeId="urn:microsoft.com/office/officeart/2005/8/quickstyle/simple1" qsCatId="simple" csTypeId="urn:microsoft.com/office/officeart/2005/8/colors/accent2_4" csCatId="accent2" phldr="1"/>
      <dgm:spPr/>
      <dgm:t>
        <a:bodyPr/>
        <a:lstStyle/>
        <a:p>
          <a:endParaRPr lang="en-US"/>
        </a:p>
      </dgm:t>
    </dgm:pt>
    <dgm:pt modelId="{9737C2E3-46DB-4FA7-B524-A5AFAA5B8FE3}">
      <dgm:prSet phldrT="[Text]" custT="1"/>
      <dgm:spPr/>
      <dgm:t>
        <a:bodyPr/>
        <a:lstStyle/>
        <a:p>
          <a:r>
            <a:rPr lang="en-US" sz="2000" dirty="0" smtClean="0"/>
            <a:t>Browsing History</a:t>
          </a:r>
          <a:endParaRPr lang="en-US" sz="2000" dirty="0"/>
        </a:p>
      </dgm:t>
    </dgm:pt>
    <dgm:pt modelId="{9E793166-BA41-4EEB-9E86-F33420E898D8}" type="parTrans" cxnId="{10FFBDEC-F80A-4D6A-AFDB-5677004D13FC}">
      <dgm:prSet/>
      <dgm:spPr/>
      <dgm:t>
        <a:bodyPr/>
        <a:lstStyle/>
        <a:p>
          <a:endParaRPr lang="en-US" sz="2800"/>
        </a:p>
      </dgm:t>
    </dgm:pt>
    <dgm:pt modelId="{505FFBB0-408C-4FA7-92DE-3F462BB113E0}" type="sibTrans" cxnId="{10FFBDEC-F80A-4D6A-AFDB-5677004D13FC}">
      <dgm:prSet custT="1"/>
      <dgm:spPr/>
      <dgm:t>
        <a:bodyPr/>
        <a:lstStyle/>
        <a:p>
          <a:endParaRPr lang="en-US" sz="4800"/>
        </a:p>
      </dgm:t>
    </dgm:pt>
    <dgm:pt modelId="{0704EFEB-7570-4753-821B-AE08D1EBCE17}">
      <dgm:prSet phldrT="[Text]" custT="1"/>
      <dgm:spPr/>
      <dgm:t>
        <a:bodyPr/>
        <a:lstStyle/>
        <a:p>
          <a:r>
            <a:rPr lang="en-US" sz="2000" dirty="0" smtClean="0"/>
            <a:t>Page Scrolling</a:t>
          </a:r>
          <a:endParaRPr lang="en-US" sz="2000" dirty="0"/>
        </a:p>
      </dgm:t>
    </dgm:pt>
    <dgm:pt modelId="{1F9B6187-DF5A-4B2C-87F7-95A5EC0A9372}" type="parTrans" cxnId="{85DA356C-6F0E-45F4-B0E6-2085F02D44E3}">
      <dgm:prSet/>
      <dgm:spPr/>
      <dgm:t>
        <a:bodyPr/>
        <a:lstStyle/>
        <a:p>
          <a:endParaRPr lang="en-US" sz="2800"/>
        </a:p>
      </dgm:t>
    </dgm:pt>
    <dgm:pt modelId="{88F625D0-F02E-4025-B794-CE2A44F5601E}" type="sibTrans" cxnId="{85DA356C-6F0E-45F4-B0E6-2085F02D44E3}">
      <dgm:prSet/>
      <dgm:spPr/>
      <dgm:t>
        <a:bodyPr/>
        <a:lstStyle/>
        <a:p>
          <a:endParaRPr lang="en-US" sz="2800"/>
        </a:p>
      </dgm:t>
    </dgm:pt>
    <dgm:pt modelId="{0039A78B-5A54-4614-9D85-59416B839337}">
      <dgm:prSet phldrT="[Text]" custT="1"/>
      <dgm:spPr/>
      <dgm:t>
        <a:bodyPr/>
        <a:lstStyle/>
        <a:p>
          <a:r>
            <a:rPr lang="en-US" sz="2000" dirty="0" smtClean="0"/>
            <a:t>Course Work</a:t>
          </a:r>
          <a:endParaRPr lang="en-US" sz="2000" dirty="0"/>
        </a:p>
      </dgm:t>
    </dgm:pt>
    <dgm:pt modelId="{30B653BD-3048-42F6-84AB-E81080FA4C17}" type="parTrans" cxnId="{4ACED46B-0E20-42B9-9F34-BB267962B2B2}">
      <dgm:prSet/>
      <dgm:spPr/>
      <dgm:t>
        <a:bodyPr/>
        <a:lstStyle/>
        <a:p>
          <a:endParaRPr lang="en-US" sz="2800"/>
        </a:p>
      </dgm:t>
    </dgm:pt>
    <dgm:pt modelId="{B34971E9-F24D-4EE3-9395-DF7C99A302C5}" type="sibTrans" cxnId="{4ACED46B-0E20-42B9-9F34-BB267962B2B2}">
      <dgm:prSet custT="1"/>
      <dgm:spPr/>
      <dgm:t>
        <a:bodyPr/>
        <a:lstStyle/>
        <a:p>
          <a:endParaRPr lang="en-US" sz="4800"/>
        </a:p>
      </dgm:t>
    </dgm:pt>
    <dgm:pt modelId="{01AF649B-0DA6-4360-AE0F-2648F7D51CCC}">
      <dgm:prSet phldrT="[Text]" custT="1"/>
      <dgm:spPr/>
      <dgm:t>
        <a:bodyPr/>
        <a:lstStyle/>
        <a:p>
          <a:r>
            <a:rPr lang="en-US" sz="2000" dirty="0" smtClean="0"/>
            <a:t>Keyboard Activities</a:t>
          </a:r>
          <a:endParaRPr lang="en-US" sz="2000" dirty="0"/>
        </a:p>
      </dgm:t>
    </dgm:pt>
    <dgm:pt modelId="{8EEA7613-220E-425C-A47A-3A93C4EF9A60}" type="parTrans" cxnId="{6844BA27-B2DB-4BC8-B946-864F10EB3C7E}">
      <dgm:prSet/>
      <dgm:spPr/>
      <dgm:t>
        <a:bodyPr/>
        <a:lstStyle/>
        <a:p>
          <a:endParaRPr lang="en-US" sz="2800"/>
        </a:p>
      </dgm:t>
    </dgm:pt>
    <dgm:pt modelId="{A0A2D5AE-4C70-462E-A7D1-477E7D06A999}" type="sibTrans" cxnId="{6844BA27-B2DB-4BC8-B946-864F10EB3C7E}">
      <dgm:prSet/>
      <dgm:spPr/>
      <dgm:t>
        <a:bodyPr/>
        <a:lstStyle/>
        <a:p>
          <a:endParaRPr lang="en-US" sz="2800"/>
        </a:p>
      </dgm:t>
    </dgm:pt>
    <dgm:pt modelId="{E2DD7ECF-25EB-4F46-8F0D-FBE5D183B6AD}">
      <dgm:prSet phldrT="[Text]" custT="1"/>
      <dgm:spPr/>
      <dgm:t>
        <a:bodyPr/>
        <a:lstStyle/>
        <a:p>
          <a:r>
            <a:rPr lang="en-US" sz="2000" dirty="0" smtClean="0"/>
            <a:t>Personal Profile</a:t>
          </a:r>
          <a:endParaRPr lang="en-US" sz="2000" dirty="0"/>
        </a:p>
      </dgm:t>
    </dgm:pt>
    <dgm:pt modelId="{AC601A81-A3CD-42BB-B0DD-EF6488D5373F}" type="parTrans" cxnId="{7F800BF9-9A4B-4175-B3A4-AAF8113FF775}">
      <dgm:prSet/>
      <dgm:spPr/>
      <dgm:t>
        <a:bodyPr/>
        <a:lstStyle/>
        <a:p>
          <a:endParaRPr lang="en-US" sz="2800"/>
        </a:p>
      </dgm:t>
    </dgm:pt>
    <dgm:pt modelId="{8BB11F2C-A18E-4F09-97D5-17A8F7CCDD93}" type="sibTrans" cxnId="{7F800BF9-9A4B-4175-B3A4-AAF8113FF775}">
      <dgm:prSet custT="1"/>
      <dgm:spPr/>
      <dgm:t>
        <a:bodyPr/>
        <a:lstStyle/>
        <a:p>
          <a:endParaRPr lang="en-US" sz="4800"/>
        </a:p>
      </dgm:t>
    </dgm:pt>
    <dgm:pt modelId="{6A780D53-93A3-4904-B047-833E7752CB7E}">
      <dgm:prSet phldrT="[Text]" custT="1"/>
      <dgm:spPr/>
      <dgm:t>
        <a:bodyPr/>
        <a:lstStyle/>
        <a:p>
          <a:r>
            <a:rPr lang="en-US" sz="2000" dirty="0" smtClean="0"/>
            <a:t>Mouse Activities</a:t>
          </a:r>
          <a:endParaRPr lang="en-US" sz="2000" dirty="0"/>
        </a:p>
      </dgm:t>
    </dgm:pt>
    <dgm:pt modelId="{505282F7-E7DB-4431-B208-2CB998A1F6B3}" type="parTrans" cxnId="{C979531E-7519-4A93-BF2F-7CA0C4A74DF9}">
      <dgm:prSet/>
      <dgm:spPr/>
      <dgm:t>
        <a:bodyPr/>
        <a:lstStyle/>
        <a:p>
          <a:endParaRPr lang="en-US" sz="2800"/>
        </a:p>
      </dgm:t>
    </dgm:pt>
    <dgm:pt modelId="{4290800A-EAAD-4C00-AB37-19B1F09D00FC}" type="sibTrans" cxnId="{C979531E-7519-4A93-BF2F-7CA0C4A74DF9}">
      <dgm:prSet/>
      <dgm:spPr/>
      <dgm:t>
        <a:bodyPr/>
        <a:lstStyle/>
        <a:p>
          <a:endParaRPr lang="en-US" sz="2800"/>
        </a:p>
      </dgm:t>
    </dgm:pt>
    <dgm:pt modelId="{CF7F1AC6-367F-43E7-BE34-AF9C6DA963B3}" type="pres">
      <dgm:prSet presAssocID="{993820FA-A54D-40B4-96D6-EF4736AF6A09}" presName="Name0" presStyleCnt="0">
        <dgm:presLayoutVars>
          <dgm:chMax/>
          <dgm:chPref/>
          <dgm:dir/>
          <dgm:animLvl val="lvl"/>
        </dgm:presLayoutVars>
      </dgm:prSet>
      <dgm:spPr/>
      <dgm:t>
        <a:bodyPr/>
        <a:lstStyle/>
        <a:p>
          <a:endParaRPr lang="en-US"/>
        </a:p>
      </dgm:t>
    </dgm:pt>
    <dgm:pt modelId="{B6898508-1142-45EE-BB7B-3119DB7D9182}" type="pres">
      <dgm:prSet presAssocID="{9737C2E3-46DB-4FA7-B524-A5AFAA5B8FE3}" presName="composite" presStyleCnt="0"/>
      <dgm:spPr/>
    </dgm:pt>
    <dgm:pt modelId="{10452F54-E7FA-416F-BD39-321E0DC9247B}" type="pres">
      <dgm:prSet presAssocID="{9737C2E3-46DB-4FA7-B524-A5AFAA5B8FE3}" presName="Parent1" presStyleLbl="node1" presStyleIdx="0" presStyleCnt="6">
        <dgm:presLayoutVars>
          <dgm:chMax val="1"/>
          <dgm:chPref val="1"/>
          <dgm:bulletEnabled val="1"/>
        </dgm:presLayoutVars>
      </dgm:prSet>
      <dgm:spPr/>
      <dgm:t>
        <a:bodyPr/>
        <a:lstStyle/>
        <a:p>
          <a:endParaRPr lang="en-US"/>
        </a:p>
      </dgm:t>
    </dgm:pt>
    <dgm:pt modelId="{80879003-8213-4C24-B568-696D3E8FE382}" type="pres">
      <dgm:prSet presAssocID="{9737C2E3-46DB-4FA7-B524-A5AFAA5B8FE3}" presName="Childtext1" presStyleLbl="revTx" presStyleIdx="0" presStyleCnt="3">
        <dgm:presLayoutVars>
          <dgm:chMax val="0"/>
          <dgm:chPref val="0"/>
          <dgm:bulletEnabled val="1"/>
        </dgm:presLayoutVars>
      </dgm:prSet>
      <dgm:spPr/>
      <dgm:t>
        <a:bodyPr/>
        <a:lstStyle/>
        <a:p>
          <a:endParaRPr lang="en-US"/>
        </a:p>
      </dgm:t>
    </dgm:pt>
    <dgm:pt modelId="{492C338B-71B5-4EC7-B5CF-93B28921F8D6}" type="pres">
      <dgm:prSet presAssocID="{9737C2E3-46DB-4FA7-B524-A5AFAA5B8FE3}" presName="BalanceSpacing" presStyleCnt="0"/>
      <dgm:spPr/>
    </dgm:pt>
    <dgm:pt modelId="{A399A8E4-4D62-463C-8B7C-598F22488ADA}" type="pres">
      <dgm:prSet presAssocID="{9737C2E3-46DB-4FA7-B524-A5AFAA5B8FE3}" presName="BalanceSpacing1" presStyleCnt="0"/>
      <dgm:spPr/>
    </dgm:pt>
    <dgm:pt modelId="{E59145F2-5789-460F-96AF-32FC084757C2}" type="pres">
      <dgm:prSet presAssocID="{505FFBB0-408C-4FA7-92DE-3F462BB113E0}" presName="Accent1Text" presStyleLbl="node1" presStyleIdx="1" presStyleCnt="6"/>
      <dgm:spPr/>
      <dgm:t>
        <a:bodyPr/>
        <a:lstStyle/>
        <a:p>
          <a:endParaRPr lang="en-US"/>
        </a:p>
      </dgm:t>
    </dgm:pt>
    <dgm:pt modelId="{A93270FC-BB69-4B65-97BF-4D00DB596421}" type="pres">
      <dgm:prSet presAssocID="{505FFBB0-408C-4FA7-92DE-3F462BB113E0}" presName="spaceBetweenRectangles" presStyleCnt="0"/>
      <dgm:spPr/>
    </dgm:pt>
    <dgm:pt modelId="{484F1DE6-19D8-430A-AA01-871E32ED91F5}" type="pres">
      <dgm:prSet presAssocID="{0039A78B-5A54-4614-9D85-59416B839337}" presName="composite" presStyleCnt="0"/>
      <dgm:spPr/>
    </dgm:pt>
    <dgm:pt modelId="{C07CB211-25BF-4B37-8A03-94943C4E6C4F}" type="pres">
      <dgm:prSet presAssocID="{0039A78B-5A54-4614-9D85-59416B839337}" presName="Parent1" presStyleLbl="node1" presStyleIdx="2" presStyleCnt="6">
        <dgm:presLayoutVars>
          <dgm:chMax val="1"/>
          <dgm:chPref val="1"/>
          <dgm:bulletEnabled val="1"/>
        </dgm:presLayoutVars>
      </dgm:prSet>
      <dgm:spPr/>
      <dgm:t>
        <a:bodyPr/>
        <a:lstStyle/>
        <a:p>
          <a:endParaRPr lang="en-US"/>
        </a:p>
      </dgm:t>
    </dgm:pt>
    <dgm:pt modelId="{B202E855-BED1-4B32-BB53-F6D4735D0C04}" type="pres">
      <dgm:prSet presAssocID="{0039A78B-5A54-4614-9D85-59416B839337}" presName="Childtext1" presStyleLbl="revTx" presStyleIdx="1" presStyleCnt="3">
        <dgm:presLayoutVars>
          <dgm:chMax val="0"/>
          <dgm:chPref val="0"/>
          <dgm:bulletEnabled val="1"/>
        </dgm:presLayoutVars>
      </dgm:prSet>
      <dgm:spPr/>
      <dgm:t>
        <a:bodyPr/>
        <a:lstStyle/>
        <a:p>
          <a:endParaRPr lang="en-US"/>
        </a:p>
      </dgm:t>
    </dgm:pt>
    <dgm:pt modelId="{5966A0C9-D605-4A6F-9045-A2C125917AD1}" type="pres">
      <dgm:prSet presAssocID="{0039A78B-5A54-4614-9D85-59416B839337}" presName="BalanceSpacing" presStyleCnt="0"/>
      <dgm:spPr/>
    </dgm:pt>
    <dgm:pt modelId="{EA9A497A-B701-4578-A4A5-F3E3DBE73986}" type="pres">
      <dgm:prSet presAssocID="{0039A78B-5A54-4614-9D85-59416B839337}" presName="BalanceSpacing1" presStyleCnt="0"/>
      <dgm:spPr/>
    </dgm:pt>
    <dgm:pt modelId="{4DFCCBF5-F895-4E79-8D32-E652069CB592}" type="pres">
      <dgm:prSet presAssocID="{B34971E9-F24D-4EE3-9395-DF7C99A302C5}" presName="Accent1Text" presStyleLbl="node1" presStyleIdx="3" presStyleCnt="6"/>
      <dgm:spPr/>
      <dgm:t>
        <a:bodyPr/>
        <a:lstStyle/>
        <a:p>
          <a:endParaRPr lang="en-US"/>
        </a:p>
      </dgm:t>
    </dgm:pt>
    <dgm:pt modelId="{73966330-C4E3-4331-AB9D-8569196A0534}" type="pres">
      <dgm:prSet presAssocID="{B34971E9-F24D-4EE3-9395-DF7C99A302C5}" presName="spaceBetweenRectangles" presStyleCnt="0"/>
      <dgm:spPr/>
    </dgm:pt>
    <dgm:pt modelId="{6639AE2B-E7F8-41C1-9BF5-834FB90A2EE7}" type="pres">
      <dgm:prSet presAssocID="{E2DD7ECF-25EB-4F46-8F0D-FBE5D183B6AD}" presName="composite" presStyleCnt="0"/>
      <dgm:spPr/>
    </dgm:pt>
    <dgm:pt modelId="{DB4133EC-BE90-4597-95E3-86968C4295B7}" type="pres">
      <dgm:prSet presAssocID="{E2DD7ECF-25EB-4F46-8F0D-FBE5D183B6AD}" presName="Parent1" presStyleLbl="node1" presStyleIdx="4" presStyleCnt="6">
        <dgm:presLayoutVars>
          <dgm:chMax val="1"/>
          <dgm:chPref val="1"/>
          <dgm:bulletEnabled val="1"/>
        </dgm:presLayoutVars>
      </dgm:prSet>
      <dgm:spPr/>
      <dgm:t>
        <a:bodyPr/>
        <a:lstStyle/>
        <a:p>
          <a:endParaRPr lang="en-US"/>
        </a:p>
      </dgm:t>
    </dgm:pt>
    <dgm:pt modelId="{DF2E348C-3CFA-4976-B9DA-A92F93CA304D}" type="pres">
      <dgm:prSet presAssocID="{E2DD7ECF-25EB-4F46-8F0D-FBE5D183B6AD}" presName="Childtext1" presStyleLbl="revTx" presStyleIdx="2" presStyleCnt="3">
        <dgm:presLayoutVars>
          <dgm:chMax val="0"/>
          <dgm:chPref val="0"/>
          <dgm:bulletEnabled val="1"/>
        </dgm:presLayoutVars>
      </dgm:prSet>
      <dgm:spPr/>
      <dgm:t>
        <a:bodyPr/>
        <a:lstStyle/>
        <a:p>
          <a:endParaRPr lang="en-US"/>
        </a:p>
      </dgm:t>
    </dgm:pt>
    <dgm:pt modelId="{29B356BD-F77B-45AA-9B56-E7C4D5309D27}" type="pres">
      <dgm:prSet presAssocID="{E2DD7ECF-25EB-4F46-8F0D-FBE5D183B6AD}" presName="BalanceSpacing" presStyleCnt="0"/>
      <dgm:spPr/>
    </dgm:pt>
    <dgm:pt modelId="{90385548-DAA3-416D-BD8D-D43BD78DAEC0}" type="pres">
      <dgm:prSet presAssocID="{E2DD7ECF-25EB-4F46-8F0D-FBE5D183B6AD}" presName="BalanceSpacing1" presStyleCnt="0"/>
      <dgm:spPr/>
    </dgm:pt>
    <dgm:pt modelId="{837A286A-B547-42ED-AC60-45BA3EA64B7F}" type="pres">
      <dgm:prSet presAssocID="{8BB11F2C-A18E-4F09-97D5-17A8F7CCDD93}" presName="Accent1Text" presStyleLbl="node1" presStyleIdx="5" presStyleCnt="6"/>
      <dgm:spPr/>
      <dgm:t>
        <a:bodyPr/>
        <a:lstStyle/>
        <a:p>
          <a:endParaRPr lang="en-US"/>
        </a:p>
      </dgm:t>
    </dgm:pt>
  </dgm:ptLst>
  <dgm:cxnLst>
    <dgm:cxn modelId="{10FFBDEC-F80A-4D6A-AFDB-5677004D13FC}" srcId="{993820FA-A54D-40B4-96D6-EF4736AF6A09}" destId="{9737C2E3-46DB-4FA7-B524-A5AFAA5B8FE3}" srcOrd="0" destOrd="0" parTransId="{9E793166-BA41-4EEB-9E86-F33420E898D8}" sibTransId="{505FFBB0-408C-4FA7-92DE-3F462BB113E0}"/>
    <dgm:cxn modelId="{4ACED46B-0E20-42B9-9F34-BB267962B2B2}" srcId="{993820FA-A54D-40B4-96D6-EF4736AF6A09}" destId="{0039A78B-5A54-4614-9D85-59416B839337}" srcOrd="1" destOrd="0" parTransId="{30B653BD-3048-42F6-84AB-E81080FA4C17}" sibTransId="{B34971E9-F24D-4EE3-9395-DF7C99A302C5}"/>
    <dgm:cxn modelId="{C222E941-CCD8-44C6-B7EC-74704552AE4B}" type="presOf" srcId="{8BB11F2C-A18E-4F09-97D5-17A8F7CCDD93}" destId="{837A286A-B547-42ED-AC60-45BA3EA64B7F}" srcOrd="0" destOrd="0" presId="urn:microsoft.com/office/officeart/2008/layout/AlternatingHexagons"/>
    <dgm:cxn modelId="{B657B298-454F-4EA9-9276-4C0BA143597E}" type="presOf" srcId="{505FFBB0-408C-4FA7-92DE-3F462BB113E0}" destId="{E59145F2-5789-460F-96AF-32FC084757C2}" srcOrd="0" destOrd="0" presId="urn:microsoft.com/office/officeart/2008/layout/AlternatingHexagons"/>
    <dgm:cxn modelId="{15D853AB-B891-4E3F-AF0C-B032F09EA634}" type="presOf" srcId="{E2DD7ECF-25EB-4F46-8F0D-FBE5D183B6AD}" destId="{DB4133EC-BE90-4597-95E3-86968C4295B7}" srcOrd="0" destOrd="0" presId="urn:microsoft.com/office/officeart/2008/layout/AlternatingHexagons"/>
    <dgm:cxn modelId="{410478C9-19CC-4C20-938A-EA31206F5A44}" type="presOf" srcId="{993820FA-A54D-40B4-96D6-EF4736AF6A09}" destId="{CF7F1AC6-367F-43E7-BE34-AF9C6DA963B3}" srcOrd="0" destOrd="0" presId="urn:microsoft.com/office/officeart/2008/layout/AlternatingHexagons"/>
    <dgm:cxn modelId="{E64A943A-339F-416F-93F8-481785B0481D}" type="presOf" srcId="{01AF649B-0DA6-4360-AE0F-2648F7D51CCC}" destId="{B202E855-BED1-4B32-BB53-F6D4735D0C04}" srcOrd="0" destOrd="0" presId="urn:microsoft.com/office/officeart/2008/layout/AlternatingHexagons"/>
    <dgm:cxn modelId="{6844BA27-B2DB-4BC8-B946-864F10EB3C7E}" srcId="{0039A78B-5A54-4614-9D85-59416B839337}" destId="{01AF649B-0DA6-4360-AE0F-2648F7D51CCC}" srcOrd="0" destOrd="0" parTransId="{8EEA7613-220E-425C-A47A-3A93C4EF9A60}" sibTransId="{A0A2D5AE-4C70-462E-A7D1-477E7D06A999}"/>
    <dgm:cxn modelId="{7F800BF9-9A4B-4175-B3A4-AAF8113FF775}" srcId="{993820FA-A54D-40B4-96D6-EF4736AF6A09}" destId="{E2DD7ECF-25EB-4F46-8F0D-FBE5D183B6AD}" srcOrd="2" destOrd="0" parTransId="{AC601A81-A3CD-42BB-B0DD-EF6488D5373F}" sibTransId="{8BB11F2C-A18E-4F09-97D5-17A8F7CCDD93}"/>
    <dgm:cxn modelId="{C979531E-7519-4A93-BF2F-7CA0C4A74DF9}" srcId="{E2DD7ECF-25EB-4F46-8F0D-FBE5D183B6AD}" destId="{6A780D53-93A3-4904-B047-833E7752CB7E}" srcOrd="0" destOrd="0" parTransId="{505282F7-E7DB-4431-B208-2CB998A1F6B3}" sibTransId="{4290800A-EAAD-4C00-AB37-19B1F09D00FC}"/>
    <dgm:cxn modelId="{28C17211-5E83-48D1-86D8-DC53CDA2E1B5}" type="presOf" srcId="{B34971E9-F24D-4EE3-9395-DF7C99A302C5}" destId="{4DFCCBF5-F895-4E79-8D32-E652069CB592}" srcOrd="0" destOrd="0" presId="urn:microsoft.com/office/officeart/2008/layout/AlternatingHexagons"/>
    <dgm:cxn modelId="{7E6DF27F-CA46-412B-87A1-BEF211A668DF}" type="presOf" srcId="{6A780D53-93A3-4904-B047-833E7752CB7E}" destId="{DF2E348C-3CFA-4976-B9DA-A92F93CA304D}" srcOrd="0" destOrd="0" presId="urn:microsoft.com/office/officeart/2008/layout/AlternatingHexagons"/>
    <dgm:cxn modelId="{DD4DD7B7-28D0-4B9C-A246-1010B0B182B0}" type="presOf" srcId="{9737C2E3-46DB-4FA7-B524-A5AFAA5B8FE3}" destId="{10452F54-E7FA-416F-BD39-321E0DC9247B}" srcOrd="0" destOrd="0" presId="urn:microsoft.com/office/officeart/2008/layout/AlternatingHexagons"/>
    <dgm:cxn modelId="{85DA356C-6F0E-45F4-B0E6-2085F02D44E3}" srcId="{9737C2E3-46DB-4FA7-B524-A5AFAA5B8FE3}" destId="{0704EFEB-7570-4753-821B-AE08D1EBCE17}" srcOrd="0" destOrd="0" parTransId="{1F9B6187-DF5A-4B2C-87F7-95A5EC0A9372}" sibTransId="{88F625D0-F02E-4025-B794-CE2A44F5601E}"/>
    <dgm:cxn modelId="{D0DA07CE-2578-4D4A-8EAB-B9E8AD8FED2D}" type="presOf" srcId="{0039A78B-5A54-4614-9D85-59416B839337}" destId="{C07CB211-25BF-4B37-8A03-94943C4E6C4F}" srcOrd="0" destOrd="0" presId="urn:microsoft.com/office/officeart/2008/layout/AlternatingHexagons"/>
    <dgm:cxn modelId="{C9C8359F-BD10-4000-BA7B-DE1C7EC71C6F}" type="presOf" srcId="{0704EFEB-7570-4753-821B-AE08D1EBCE17}" destId="{80879003-8213-4C24-B568-696D3E8FE382}" srcOrd="0" destOrd="0" presId="urn:microsoft.com/office/officeart/2008/layout/AlternatingHexagons"/>
    <dgm:cxn modelId="{A42CD77A-C866-4425-ABF2-FC0E249DB1B4}" type="presParOf" srcId="{CF7F1AC6-367F-43E7-BE34-AF9C6DA963B3}" destId="{B6898508-1142-45EE-BB7B-3119DB7D9182}" srcOrd="0" destOrd="0" presId="urn:microsoft.com/office/officeart/2008/layout/AlternatingHexagons"/>
    <dgm:cxn modelId="{0DA3522F-5B54-44ED-BC5D-840C2C5E9964}" type="presParOf" srcId="{B6898508-1142-45EE-BB7B-3119DB7D9182}" destId="{10452F54-E7FA-416F-BD39-321E0DC9247B}" srcOrd="0" destOrd="0" presId="urn:microsoft.com/office/officeart/2008/layout/AlternatingHexagons"/>
    <dgm:cxn modelId="{143702BD-FBC3-4283-B56C-26E68CD6C968}" type="presParOf" srcId="{B6898508-1142-45EE-BB7B-3119DB7D9182}" destId="{80879003-8213-4C24-B568-696D3E8FE382}" srcOrd="1" destOrd="0" presId="urn:microsoft.com/office/officeart/2008/layout/AlternatingHexagons"/>
    <dgm:cxn modelId="{8D871E21-7329-45D4-86DB-3D05039EC358}" type="presParOf" srcId="{B6898508-1142-45EE-BB7B-3119DB7D9182}" destId="{492C338B-71B5-4EC7-B5CF-93B28921F8D6}" srcOrd="2" destOrd="0" presId="urn:microsoft.com/office/officeart/2008/layout/AlternatingHexagons"/>
    <dgm:cxn modelId="{4016DF84-17C3-4809-B0CA-BE232C6BA68D}" type="presParOf" srcId="{B6898508-1142-45EE-BB7B-3119DB7D9182}" destId="{A399A8E4-4D62-463C-8B7C-598F22488ADA}" srcOrd="3" destOrd="0" presId="urn:microsoft.com/office/officeart/2008/layout/AlternatingHexagons"/>
    <dgm:cxn modelId="{DFCCC79A-D9BC-4A1F-86D9-229AAAD4E500}" type="presParOf" srcId="{B6898508-1142-45EE-BB7B-3119DB7D9182}" destId="{E59145F2-5789-460F-96AF-32FC084757C2}" srcOrd="4" destOrd="0" presId="urn:microsoft.com/office/officeart/2008/layout/AlternatingHexagons"/>
    <dgm:cxn modelId="{AF804C9B-295C-4BAB-803F-0DE9D859EF41}" type="presParOf" srcId="{CF7F1AC6-367F-43E7-BE34-AF9C6DA963B3}" destId="{A93270FC-BB69-4B65-97BF-4D00DB596421}" srcOrd="1" destOrd="0" presId="urn:microsoft.com/office/officeart/2008/layout/AlternatingHexagons"/>
    <dgm:cxn modelId="{A14362FF-D977-4385-93D1-9B3483C51DF4}" type="presParOf" srcId="{CF7F1AC6-367F-43E7-BE34-AF9C6DA963B3}" destId="{484F1DE6-19D8-430A-AA01-871E32ED91F5}" srcOrd="2" destOrd="0" presId="urn:microsoft.com/office/officeart/2008/layout/AlternatingHexagons"/>
    <dgm:cxn modelId="{A2ED84DD-4DFC-4CDA-AEED-FC540DBFC5B9}" type="presParOf" srcId="{484F1DE6-19D8-430A-AA01-871E32ED91F5}" destId="{C07CB211-25BF-4B37-8A03-94943C4E6C4F}" srcOrd="0" destOrd="0" presId="urn:microsoft.com/office/officeart/2008/layout/AlternatingHexagons"/>
    <dgm:cxn modelId="{BE85FA21-6051-4F58-A4CA-901402DACD0B}" type="presParOf" srcId="{484F1DE6-19D8-430A-AA01-871E32ED91F5}" destId="{B202E855-BED1-4B32-BB53-F6D4735D0C04}" srcOrd="1" destOrd="0" presId="urn:microsoft.com/office/officeart/2008/layout/AlternatingHexagons"/>
    <dgm:cxn modelId="{E0CFE0A5-8E0A-44E2-91DF-7620FC50DA5E}" type="presParOf" srcId="{484F1DE6-19D8-430A-AA01-871E32ED91F5}" destId="{5966A0C9-D605-4A6F-9045-A2C125917AD1}" srcOrd="2" destOrd="0" presId="urn:microsoft.com/office/officeart/2008/layout/AlternatingHexagons"/>
    <dgm:cxn modelId="{DD318002-5FA6-46CF-B4EF-BEA86A4B05FB}" type="presParOf" srcId="{484F1DE6-19D8-430A-AA01-871E32ED91F5}" destId="{EA9A497A-B701-4578-A4A5-F3E3DBE73986}" srcOrd="3" destOrd="0" presId="urn:microsoft.com/office/officeart/2008/layout/AlternatingHexagons"/>
    <dgm:cxn modelId="{508810C4-BB7B-4667-B233-CC409A0B51A0}" type="presParOf" srcId="{484F1DE6-19D8-430A-AA01-871E32ED91F5}" destId="{4DFCCBF5-F895-4E79-8D32-E652069CB592}" srcOrd="4" destOrd="0" presId="urn:microsoft.com/office/officeart/2008/layout/AlternatingHexagons"/>
    <dgm:cxn modelId="{1BB23FE4-C7A9-47E2-B0FC-DE0EC7DDCEC3}" type="presParOf" srcId="{CF7F1AC6-367F-43E7-BE34-AF9C6DA963B3}" destId="{73966330-C4E3-4331-AB9D-8569196A0534}" srcOrd="3" destOrd="0" presId="urn:microsoft.com/office/officeart/2008/layout/AlternatingHexagons"/>
    <dgm:cxn modelId="{ED2D5AC5-6F5C-4463-8F25-879420A9519B}" type="presParOf" srcId="{CF7F1AC6-367F-43E7-BE34-AF9C6DA963B3}" destId="{6639AE2B-E7F8-41C1-9BF5-834FB90A2EE7}" srcOrd="4" destOrd="0" presId="urn:microsoft.com/office/officeart/2008/layout/AlternatingHexagons"/>
    <dgm:cxn modelId="{F7A3E9E4-468B-4619-9A28-B96AE489B8DA}" type="presParOf" srcId="{6639AE2B-E7F8-41C1-9BF5-834FB90A2EE7}" destId="{DB4133EC-BE90-4597-95E3-86968C4295B7}" srcOrd="0" destOrd="0" presId="urn:microsoft.com/office/officeart/2008/layout/AlternatingHexagons"/>
    <dgm:cxn modelId="{6404B369-5521-4E3C-B091-08A7272A1EF6}" type="presParOf" srcId="{6639AE2B-E7F8-41C1-9BF5-834FB90A2EE7}" destId="{DF2E348C-3CFA-4976-B9DA-A92F93CA304D}" srcOrd="1" destOrd="0" presId="urn:microsoft.com/office/officeart/2008/layout/AlternatingHexagons"/>
    <dgm:cxn modelId="{3DBDB14B-88B0-45DF-887F-D58B806CB9C7}" type="presParOf" srcId="{6639AE2B-E7F8-41C1-9BF5-834FB90A2EE7}" destId="{29B356BD-F77B-45AA-9B56-E7C4D5309D27}" srcOrd="2" destOrd="0" presId="urn:microsoft.com/office/officeart/2008/layout/AlternatingHexagons"/>
    <dgm:cxn modelId="{5762C675-2F79-4073-B613-B0A93B927E51}" type="presParOf" srcId="{6639AE2B-E7F8-41C1-9BF5-834FB90A2EE7}" destId="{90385548-DAA3-416D-BD8D-D43BD78DAEC0}" srcOrd="3" destOrd="0" presId="urn:microsoft.com/office/officeart/2008/layout/AlternatingHexagons"/>
    <dgm:cxn modelId="{A4E01238-52E5-4A4F-A290-D48CC34D98AC}" type="presParOf" srcId="{6639AE2B-E7F8-41C1-9BF5-834FB90A2EE7}" destId="{837A286A-B547-42ED-AC60-45BA3EA64B7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5A3C46-F864-4A74-B9FD-A920693A2FF8}" type="doc">
      <dgm:prSet loTypeId="urn:microsoft.com/office/officeart/2005/8/layout/hProcess9" loCatId="process" qsTypeId="urn:microsoft.com/office/officeart/2005/8/quickstyle/simple1" qsCatId="simple" csTypeId="urn:microsoft.com/office/officeart/2005/8/colors/accent2_4" csCatId="accent2" phldr="1"/>
      <dgm:spPr/>
    </dgm:pt>
    <dgm:pt modelId="{C410D842-68A6-4138-8387-CAE7EA1D7B21}">
      <dgm:prSet phldrT="[Text]"/>
      <dgm:spPr/>
      <dgm:t>
        <a:bodyPr/>
        <a:lstStyle/>
        <a:p>
          <a:r>
            <a:rPr lang="en-US" dirty="0" smtClean="0"/>
            <a:t>Hypothesis</a:t>
          </a:r>
          <a:endParaRPr lang="en-US" dirty="0"/>
        </a:p>
      </dgm:t>
    </dgm:pt>
    <dgm:pt modelId="{81C28299-62C5-4F55-931D-A2F6F38B7A46}" type="parTrans" cxnId="{461993A0-D217-4A14-A3D1-96FFB7EC84D1}">
      <dgm:prSet/>
      <dgm:spPr/>
      <dgm:t>
        <a:bodyPr/>
        <a:lstStyle/>
        <a:p>
          <a:endParaRPr lang="en-US"/>
        </a:p>
      </dgm:t>
    </dgm:pt>
    <dgm:pt modelId="{0DAD7447-5D42-4A36-857E-97E2835DED57}" type="sibTrans" cxnId="{461993A0-D217-4A14-A3D1-96FFB7EC84D1}">
      <dgm:prSet/>
      <dgm:spPr/>
      <dgm:t>
        <a:bodyPr/>
        <a:lstStyle/>
        <a:p>
          <a:endParaRPr lang="en-US"/>
        </a:p>
      </dgm:t>
    </dgm:pt>
    <dgm:pt modelId="{5AA85267-22D0-402F-B698-665D12B113AD}">
      <dgm:prSet phldrT="[Text]"/>
      <dgm:spPr/>
      <dgm:t>
        <a:bodyPr/>
        <a:lstStyle/>
        <a:p>
          <a:r>
            <a:rPr lang="en-US" dirty="0" smtClean="0"/>
            <a:t>Develop Testable Predictions</a:t>
          </a:r>
          <a:endParaRPr lang="en-US" dirty="0"/>
        </a:p>
      </dgm:t>
    </dgm:pt>
    <dgm:pt modelId="{998B72A8-11BF-4BDD-AD57-A12F25232C4A}" type="parTrans" cxnId="{4176A953-AD4B-4AE4-812F-F900E977F057}">
      <dgm:prSet/>
      <dgm:spPr/>
      <dgm:t>
        <a:bodyPr/>
        <a:lstStyle/>
        <a:p>
          <a:endParaRPr lang="en-US"/>
        </a:p>
      </dgm:t>
    </dgm:pt>
    <dgm:pt modelId="{7C2832DC-86BF-4CAF-9769-38F4A11696D3}" type="sibTrans" cxnId="{4176A953-AD4B-4AE4-812F-F900E977F057}">
      <dgm:prSet/>
      <dgm:spPr/>
      <dgm:t>
        <a:bodyPr/>
        <a:lstStyle/>
        <a:p>
          <a:endParaRPr lang="en-US"/>
        </a:p>
      </dgm:t>
    </dgm:pt>
    <dgm:pt modelId="{E4D745F6-40BE-48A5-95F8-271CEA8A8FE0}">
      <dgm:prSet phldrT="[Text]"/>
      <dgm:spPr/>
      <dgm:t>
        <a:bodyPr/>
        <a:lstStyle/>
        <a:p>
          <a:r>
            <a:rPr lang="en-US" dirty="0" smtClean="0"/>
            <a:t>Gather Data</a:t>
          </a:r>
          <a:endParaRPr lang="en-US" dirty="0"/>
        </a:p>
      </dgm:t>
    </dgm:pt>
    <dgm:pt modelId="{6AEF8A7D-518B-4B93-A59C-C8052F46C9D1}" type="parTrans" cxnId="{0220B7D4-FFA6-4BFB-A4A8-696B021DC0B7}">
      <dgm:prSet/>
      <dgm:spPr/>
      <dgm:t>
        <a:bodyPr/>
        <a:lstStyle/>
        <a:p>
          <a:endParaRPr lang="en-US"/>
        </a:p>
      </dgm:t>
    </dgm:pt>
    <dgm:pt modelId="{CD8742F3-CA99-46CC-BC2A-4FBE7C0B7DB3}" type="sibTrans" cxnId="{0220B7D4-FFA6-4BFB-A4A8-696B021DC0B7}">
      <dgm:prSet/>
      <dgm:spPr/>
      <dgm:t>
        <a:bodyPr/>
        <a:lstStyle/>
        <a:p>
          <a:endParaRPr lang="en-US"/>
        </a:p>
      </dgm:t>
    </dgm:pt>
    <dgm:pt modelId="{C4AE2D41-87FC-423D-A5CF-8872559A382B}">
      <dgm:prSet phldrT="[Text]"/>
      <dgm:spPr/>
      <dgm:t>
        <a:bodyPr/>
        <a:lstStyle/>
        <a:p>
          <a:r>
            <a:rPr lang="en-US" dirty="0" smtClean="0"/>
            <a:t>Develop Theories</a:t>
          </a:r>
          <a:endParaRPr lang="en-US" dirty="0"/>
        </a:p>
      </dgm:t>
    </dgm:pt>
    <dgm:pt modelId="{872A8B57-1E5A-4502-9EE4-DEB651C3BC46}" type="parTrans" cxnId="{812E2C59-7979-4177-BAB4-E7F8F5EC4393}">
      <dgm:prSet/>
      <dgm:spPr/>
      <dgm:t>
        <a:bodyPr/>
        <a:lstStyle/>
        <a:p>
          <a:endParaRPr lang="en-US"/>
        </a:p>
      </dgm:t>
    </dgm:pt>
    <dgm:pt modelId="{7CD87C89-A9E1-4EBE-8287-75B8B4BE9315}" type="sibTrans" cxnId="{812E2C59-7979-4177-BAB4-E7F8F5EC4393}">
      <dgm:prSet/>
      <dgm:spPr/>
      <dgm:t>
        <a:bodyPr/>
        <a:lstStyle/>
        <a:p>
          <a:endParaRPr lang="en-US"/>
        </a:p>
      </dgm:t>
    </dgm:pt>
    <dgm:pt modelId="{E532B072-D5FC-4D08-92FE-3CAD68396ACD}" type="pres">
      <dgm:prSet presAssocID="{D05A3C46-F864-4A74-B9FD-A920693A2FF8}" presName="CompostProcess" presStyleCnt="0">
        <dgm:presLayoutVars>
          <dgm:dir/>
          <dgm:resizeHandles val="exact"/>
        </dgm:presLayoutVars>
      </dgm:prSet>
      <dgm:spPr/>
    </dgm:pt>
    <dgm:pt modelId="{317BE123-8E33-4E89-868C-3CAA42933826}" type="pres">
      <dgm:prSet presAssocID="{D05A3C46-F864-4A74-B9FD-A920693A2FF8}" presName="arrow" presStyleLbl="bgShp" presStyleIdx="0" presStyleCnt="1"/>
      <dgm:spPr/>
    </dgm:pt>
    <dgm:pt modelId="{91CE068E-FE87-4D08-BDF1-BE7B772EF8CD}" type="pres">
      <dgm:prSet presAssocID="{D05A3C46-F864-4A74-B9FD-A920693A2FF8}" presName="linearProcess" presStyleCnt="0"/>
      <dgm:spPr/>
    </dgm:pt>
    <dgm:pt modelId="{C8B45A3C-7A7B-495F-90C2-1F749E98D2E0}" type="pres">
      <dgm:prSet presAssocID="{C410D842-68A6-4138-8387-CAE7EA1D7B21}" presName="textNode" presStyleLbl="node1" presStyleIdx="0" presStyleCnt="4">
        <dgm:presLayoutVars>
          <dgm:bulletEnabled val="1"/>
        </dgm:presLayoutVars>
      </dgm:prSet>
      <dgm:spPr/>
      <dgm:t>
        <a:bodyPr/>
        <a:lstStyle/>
        <a:p>
          <a:endParaRPr lang="en-US"/>
        </a:p>
      </dgm:t>
    </dgm:pt>
    <dgm:pt modelId="{151780BD-E14F-4512-8AEC-1E976833B613}" type="pres">
      <dgm:prSet presAssocID="{0DAD7447-5D42-4A36-857E-97E2835DED57}" presName="sibTrans" presStyleCnt="0"/>
      <dgm:spPr/>
    </dgm:pt>
    <dgm:pt modelId="{51AFCB4C-2172-4373-901D-368716567C02}" type="pres">
      <dgm:prSet presAssocID="{5AA85267-22D0-402F-B698-665D12B113AD}" presName="textNode" presStyleLbl="node1" presStyleIdx="1" presStyleCnt="4">
        <dgm:presLayoutVars>
          <dgm:bulletEnabled val="1"/>
        </dgm:presLayoutVars>
      </dgm:prSet>
      <dgm:spPr/>
      <dgm:t>
        <a:bodyPr/>
        <a:lstStyle/>
        <a:p>
          <a:endParaRPr lang="en-US"/>
        </a:p>
      </dgm:t>
    </dgm:pt>
    <dgm:pt modelId="{D97C9FD7-32B5-40CE-93FE-86A654836F28}" type="pres">
      <dgm:prSet presAssocID="{7C2832DC-86BF-4CAF-9769-38F4A11696D3}" presName="sibTrans" presStyleCnt="0"/>
      <dgm:spPr/>
    </dgm:pt>
    <dgm:pt modelId="{060D3F53-E415-495C-8284-05783E8ECD10}" type="pres">
      <dgm:prSet presAssocID="{E4D745F6-40BE-48A5-95F8-271CEA8A8FE0}" presName="textNode" presStyleLbl="node1" presStyleIdx="2" presStyleCnt="4">
        <dgm:presLayoutVars>
          <dgm:bulletEnabled val="1"/>
        </dgm:presLayoutVars>
      </dgm:prSet>
      <dgm:spPr/>
      <dgm:t>
        <a:bodyPr/>
        <a:lstStyle/>
        <a:p>
          <a:endParaRPr lang="en-US"/>
        </a:p>
      </dgm:t>
    </dgm:pt>
    <dgm:pt modelId="{162C8F8E-490F-4984-B7A0-787B5852D39A}" type="pres">
      <dgm:prSet presAssocID="{CD8742F3-CA99-46CC-BC2A-4FBE7C0B7DB3}" presName="sibTrans" presStyleCnt="0"/>
      <dgm:spPr/>
    </dgm:pt>
    <dgm:pt modelId="{78DEFDD2-F914-4E85-AB25-FA5C3C30BED1}" type="pres">
      <dgm:prSet presAssocID="{C4AE2D41-87FC-423D-A5CF-8872559A382B}" presName="textNode" presStyleLbl="node1" presStyleIdx="3" presStyleCnt="4">
        <dgm:presLayoutVars>
          <dgm:bulletEnabled val="1"/>
        </dgm:presLayoutVars>
      </dgm:prSet>
      <dgm:spPr/>
      <dgm:t>
        <a:bodyPr/>
        <a:lstStyle/>
        <a:p>
          <a:endParaRPr lang="en-US"/>
        </a:p>
      </dgm:t>
    </dgm:pt>
  </dgm:ptLst>
  <dgm:cxnLst>
    <dgm:cxn modelId="{0220B7D4-FFA6-4BFB-A4A8-696B021DC0B7}" srcId="{D05A3C46-F864-4A74-B9FD-A920693A2FF8}" destId="{E4D745F6-40BE-48A5-95F8-271CEA8A8FE0}" srcOrd="2" destOrd="0" parTransId="{6AEF8A7D-518B-4B93-A59C-C8052F46C9D1}" sibTransId="{CD8742F3-CA99-46CC-BC2A-4FBE7C0B7DB3}"/>
    <dgm:cxn modelId="{76674218-EF21-48C8-B469-04AD4752C55C}" type="presOf" srcId="{E4D745F6-40BE-48A5-95F8-271CEA8A8FE0}" destId="{060D3F53-E415-495C-8284-05783E8ECD10}" srcOrd="0" destOrd="0" presId="urn:microsoft.com/office/officeart/2005/8/layout/hProcess9"/>
    <dgm:cxn modelId="{461993A0-D217-4A14-A3D1-96FFB7EC84D1}" srcId="{D05A3C46-F864-4A74-B9FD-A920693A2FF8}" destId="{C410D842-68A6-4138-8387-CAE7EA1D7B21}" srcOrd="0" destOrd="0" parTransId="{81C28299-62C5-4F55-931D-A2F6F38B7A46}" sibTransId="{0DAD7447-5D42-4A36-857E-97E2835DED57}"/>
    <dgm:cxn modelId="{D80BE27F-3F7F-4B05-9CEE-F44B7D4884A3}" type="presOf" srcId="{D05A3C46-F864-4A74-B9FD-A920693A2FF8}" destId="{E532B072-D5FC-4D08-92FE-3CAD68396ACD}" srcOrd="0" destOrd="0" presId="urn:microsoft.com/office/officeart/2005/8/layout/hProcess9"/>
    <dgm:cxn modelId="{812E2C59-7979-4177-BAB4-E7F8F5EC4393}" srcId="{D05A3C46-F864-4A74-B9FD-A920693A2FF8}" destId="{C4AE2D41-87FC-423D-A5CF-8872559A382B}" srcOrd="3" destOrd="0" parTransId="{872A8B57-1E5A-4502-9EE4-DEB651C3BC46}" sibTransId="{7CD87C89-A9E1-4EBE-8287-75B8B4BE9315}"/>
    <dgm:cxn modelId="{4243707E-0F31-47DF-B0ED-2A91446BA82C}" type="presOf" srcId="{C4AE2D41-87FC-423D-A5CF-8872559A382B}" destId="{78DEFDD2-F914-4E85-AB25-FA5C3C30BED1}" srcOrd="0" destOrd="0" presId="urn:microsoft.com/office/officeart/2005/8/layout/hProcess9"/>
    <dgm:cxn modelId="{FC1EDB80-202A-4EA5-95F0-BCE12F6EB02A}" type="presOf" srcId="{5AA85267-22D0-402F-B698-665D12B113AD}" destId="{51AFCB4C-2172-4373-901D-368716567C02}" srcOrd="0" destOrd="0" presId="urn:microsoft.com/office/officeart/2005/8/layout/hProcess9"/>
    <dgm:cxn modelId="{013F262A-DF66-407A-A145-562936FB6DC6}" type="presOf" srcId="{C410D842-68A6-4138-8387-CAE7EA1D7B21}" destId="{C8B45A3C-7A7B-495F-90C2-1F749E98D2E0}" srcOrd="0" destOrd="0" presId="urn:microsoft.com/office/officeart/2005/8/layout/hProcess9"/>
    <dgm:cxn modelId="{4176A953-AD4B-4AE4-812F-F900E977F057}" srcId="{D05A3C46-F864-4A74-B9FD-A920693A2FF8}" destId="{5AA85267-22D0-402F-B698-665D12B113AD}" srcOrd="1" destOrd="0" parTransId="{998B72A8-11BF-4BDD-AD57-A12F25232C4A}" sibTransId="{7C2832DC-86BF-4CAF-9769-38F4A11696D3}"/>
    <dgm:cxn modelId="{6010EA58-A89B-46E9-A1AC-72CA9FAD300E}" type="presParOf" srcId="{E532B072-D5FC-4D08-92FE-3CAD68396ACD}" destId="{317BE123-8E33-4E89-868C-3CAA42933826}" srcOrd="0" destOrd="0" presId="urn:microsoft.com/office/officeart/2005/8/layout/hProcess9"/>
    <dgm:cxn modelId="{EF725420-6D8F-4C74-9E41-6D809BF18B2E}" type="presParOf" srcId="{E532B072-D5FC-4D08-92FE-3CAD68396ACD}" destId="{91CE068E-FE87-4D08-BDF1-BE7B772EF8CD}" srcOrd="1" destOrd="0" presId="urn:microsoft.com/office/officeart/2005/8/layout/hProcess9"/>
    <dgm:cxn modelId="{B2E71A0E-3DD3-4136-B342-07A9B4E7CC03}" type="presParOf" srcId="{91CE068E-FE87-4D08-BDF1-BE7B772EF8CD}" destId="{C8B45A3C-7A7B-495F-90C2-1F749E98D2E0}" srcOrd="0" destOrd="0" presId="urn:microsoft.com/office/officeart/2005/8/layout/hProcess9"/>
    <dgm:cxn modelId="{6A112DA5-19FD-4DF2-9DB9-CA5712CD3B14}" type="presParOf" srcId="{91CE068E-FE87-4D08-BDF1-BE7B772EF8CD}" destId="{151780BD-E14F-4512-8AEC-1E976833B613}" srcOrd="1" destOrd="0" presId="urn:microsoft.com/office/officeart/2005/8/layout/hProcess9"/>
    <dgm:cxn modelId="{7A3A8EB6-C171-4002-9A6E-2D8FD10BB1C7}" type="presParOf" srcId="{91CE068E-FE87-4D08-BDF1-BE7B772EF8CD}" destId="{51AFCB4C-2172-4373-901D-368716567C02}" srcOrd="2" destOrd="0" presId="urn:microsoft.com/office/officeart/2005/8/layout/hProcess9"/>
    <dgm:cxn modelId="{D4BA048F-383B-4871-8638-4E14013827C3}" type="presParOf" srcId="{91CE068E-FE87-4D08-BDF1-BE7B772EF8CD}" destId="{D97C9FD7-32B5-40CE-93FE-86A654836F28}" srcOrd="3" destOrd="0" presId="urn:microsoft.com/office/officeart/2005/8/layout/hProcess9"/>
    <dgm:cxn modelId="{086E3657-AF89-4FF0-AA58-D6EFED295526}" type="presParOf" srcId="{91CE068E-FE87-4D08-BDF1-BE7B772EF8CD}" destId="{060D3F53-E415-495C-8284-05783E8ECD10}" srcOrd="4" destOrd="0" presId="urn:microsoft.com/office/officeart/2005/8/layout/hProcess9"/>
    <dgm:cxn modelId="{ED475AFD-5A04-4996-A958-FB2551828086}" type="presParOf" srcId="{91CE068E-FE87-4D08-BDF1-BE7B772EF8CD}" destId="{162C8F8E-490F-4984-B7A0-787B5852D39A}" srcOrd="5" destOrd="0" presId="urn:microsoft.com/office/officeart/2005/8/layout/hProcess9"/>
    <dgm:cxn modelId="{55FDE059-4B42-49C9-8410-C4818D93D2A9}" type="presParOf" srcId="{91CE068E-FE87-4D08-BDF1-BE7B772EF8CD}" destId="{78DEFDD2-F914-4E85-AB25-FA5C3C30BED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DAE5FB-780F-4B2B-B1C2-7AE90C8EC998}" type="doc">
      <dgm:prSet loTypeId="urn:microsoft.com/office/officeart/2005/8/layout/gear1" loCatId="process" qsTypeId="urn:microsoft.com/office/officeart/2005/8/quickstyle/simple1" qsCatId="simple" csTypeId="urn:microsoft.com/office/officeart/2005/8/colors/accent3_3" csCatId="accent3" phldr="1"/>
      <dgm:spPr/>
    </dgm:pt>
    <dgm:pt modelId="{34200C3D-AF05-4437-8561-6E8816546998}">
      <dgm:prSet phldrT="[Text]"/>
      <dgm:spPr/>
      <dgm:t>
        <a:bodyPr/>
        <a:lstStyle/>
        <a:p>
          <a:r>
            <a:rPr lang="en-US" dirty="0" smtClean="0"/>
            <a:t>Learning Analytics</a:t>
          </a:r>
          <a:endParaRPr lang="en-US" dirty="0"/>
        </a:p>
      </dgm:t>
    </dgm:pt>
    <dgm:pt modelId="{B1ACD6E9-4ADB-4B32-B0E4-8966B508D7CA}" type="parTrans" cxnId="{8B0D0F5D-D67C-4D12-86D4-422CEA8B11AE}">
      <dgm:prSet/>
      <dgm:spPr/>
      <dgm:t>
        <a:bodyPr/>
        <a:lstStyle/>
        <a:p>
          <a:endParaRPr lang="en-US"/>
        </a:p>
      </dgm:t>
    </dgm:pt>
    <dgm:pt modelId="{B04E2353-5F8E-4BDE-ABE2-77B091F447FF}" type="sibTrans" cxnId="{8B0D0F5D-D67C-4D12-86D4-422CEA8B11AE}">
      <dgm:prSet/>
      <dgm:spPr/>
      <dgm:t>
        <a:bodyPr/>
        <a:lstStyle/>
        <a:p>
          <a:endParaRPr lang="en-US"/>
        </a:p>
      </dgm:t>
    </dgm:pt>
    <dgm:pt modelId="{7879E91C-483F-4734-A5B2-1AF0E63439EE}">
      <dgm:prSet phldrT="[Text]"/>
      <dgm:spPr/>
      <dgm:t>
        <a:bodyPr/>
        <a:lstStyle/>
        <a:p>
          <a:r>
            <a:rPr lang="en-US" dirty="0" smtClean="0"/>
            <a:t>Grading</a:t>
          </a:r>
          <a:endParaRPr lang="en-US" dirty="0"/>
        </a:p>
      </dgm:t>
    </dgm:pt>
    <dgm:pt modelId="{F67F6EF4-C1B3-418B-BF2D-637FBDEF2B5C}" type="parTrans" cxnId="{A9BE0130-8B4C-43A3-A785-068BFABE3231}">
      <dgm:prSet/>
      <dgm:spPr/>
      <dgm:t>
        <a:bodyPr/>
        <a:lstStyle/>
        <a:p>
          <a:endParaRPr lang="en-US"/>
        </a:p>
      </dgm:t>
    </dgm:pt>
    <dgm:pt modelId="{DE205404-6F7A-4020-9899-BAB073F2436E}" type="sibTrans" cxnId="{A9BE0130-8B4C-43A3-A785-068BFABE3231}">
      <dgm:prSet/>
      <dgm:spPr/>
      <dgm:t>
        <a:bodyPr/>
        <a:lstStyle/>
        <a:p>
          <a:endParaRPr lang="en-US"/>
        </a:p>
      </dgm:t>
    </dgm:pt>
    <dgm:pt modelId="{073AFEF6-F845-46FA-9C98-175FA5CB3314}">
      <dgm:prSet phldrT="[Text]"/>
      <dgm:spPr/>
      <dgm:t>
        <a:bodyPr/>
        <a:lstStyle/>
        <a:p>
          <a:r>
            <a:rPr lang="en-US" dirty="0" smtClean="0"/>
            <a:t>Wiki</a:t>
          </a:r>
          <a:endParaRPr lang="en-US" dirty="0"/>
        </a:p>
      </dgm:t>
    </dgm:pt>
    <dgm:pt modelId="{91A7094C-AFD3-49E6-A635-A305C206484B}" type="parTrans" cxnId="{FB323DBE-E00B-42E7-BE26-DBAEFB612236}">
      <dgm:prSet/>
      <dgm:spPr/>
      <dgm:t>
        <a:bodyPr/>
        <a:lstStyle/>
        <a:p>
          <a:endParaRPr lang="en-US"/>
        </a:p>
      </dgm:t>
    </dgm:pt>
    <dgm:pt modelId="{F38CC965-1522-45A0-8B9F-AE1F876462FF}" type="sibTrans" cxnId="{FB323DBE-E00B-42E7-BE26-DBAEFB612236}">
      <dgm:prSet/>
      <dgm:spPr/>
      <dgm:t>
        <a:bodyPr/>
        <a:lstStyle/>
        <a:p>
          <a:endParaRPr lang="en-US"/>
        </a:p>
      </dgm:t>
    </dgm:pt>
    <dgm:pt modelId="{0427F8F3-A885-4923-9FF8-BC75351A89AB}" type="pres">
      <dgm:prSet presAssocID="{1FDAE5FB-780F-4B2B-B1C2-7AE90C8EC998}" presName="composite" presStyleCnt="0">
        <dgm:presLayoutVars>
          <dgm:chMax val="3"/>
          <dgm:animLvl val="lvl"/>
          <dgm:resizeHandles val="exact"/>
        </dgm:presLayoutVars>
      </dgm:prSet>
      <dgm:spPr/>
    </dgm:pt>
    <dgm:pt modelId="{30344C16-F2AE-448B-A7B0-BE7D1C13A04C}" type="pres">
      <dgm:prSet presAssocID="{34200C3D-AF05-4437-8561-6E8816546998}" presName="gear1" presStyleLbl="node1" presStyleIdx="0" presStyleCnt="3">
        <dgm:presLayoutVars>
          <dgm:chMax val="1"/>
          <dgm:bulletEnabled val="1"/>
        </dgm:presLayoutVars>
      </dgm:prSet>
      <dgm:spPr/>
      <dgm:t>
        <a:bodyPr/>
        <a:lstStyle/>
        <a:p>
          <a:endParaRPr lang="en-US"/>
        </a:p>
      </dgm:t>
    </dgm:pt>
    <dgm:pt modelId="{65726951-9F05-4A44-82C3-8AECF96E73EF}" type="pres">
      <dgm:prSet presAssocID="{34200C3D-AF05-4437-8561-6E8816546998}" presName="gear1srcNode" presStyleLbl="node1" presStyleIdx="0" presStyleCnt="3"/>
      <dgm:spPr/>
      <dgm:t>
        <a:bodyPr/>
        <a:lstStyle/>
        <a:p>
          <a:endParaRPr lang="en-US"/>
        </a:p>
      </dgm:t>
    </dgm:pt>
    <dgm:pt modelId="{9621D294-21DE-4319-88D3-FB4766116EF7}" type="pres">
      <dgm:prSet presAssocID="{34200C3D-AF05-4437-8561-6E8816546998}" presName="gear1dstNode" presStyleLbl="node1" presStyleIdx="0" presStyleCnt="3"/>
      <dgm:spPr/>
      <dgm:t>
        <a:bodyPr/>
        <a:lstStyle/>
        <a:p>
          <a:endParaRPr lang="en-US"/>
        </a:p>
      </dgm:t>
    </dgm:pt>
    <dgm:pt modelId="{A8A5D429-D81A-44B2-85B3-2DFF26370673}" type="pres">
      <dgm:prSet presAssocID="{7879E91C-483F-4734-A5B2-1AF0E63439EE}" presName="gear2" presStyleLbl="node1" presStyleIdx="1" presStyleCnt="3">
        <dgm:presLayoutVars>
          <dgm:chMax val="1"/>
          <dgm:bulletEnabled val="1"/>
        </dgm:presLayoutVars>
      </dgm:prSet>
      <dgm:spPr/>
      <dgm:t>
        <a:bodyPr/>
        <a:lstStyle/>
        <a:p>
          <a:endParaRPr lang="en-US"/>
        </a:p>
      </dgm:t>
    </dgm:pt>
    <dgm:pt modelId="{6DE6FD45-E20F-4F71-A9C6-C60D64243FDB}" type="pres">
      <dgm:prSet presAssocID="{7879E91C-483F-4734-A5B2-1AF0E63439EE}" presName="gear2srcNode" presStyleLbl="node1" presStyleIdx="1" presStyleCnt="3"/>
      <dgm:spPr/>
      <dgm:t>
        <a:bodyPr/>
        <a:lstStyle/>
        <a:p>
          <a:endParaRPr lang="en-US"/>
        </a:p>
      </dgm:t>
    </dgm:pt>
    <dgm:pt modelId="{893506C7-8A8A-48E7-8F00-88F129A698A9}" type="pres">
      <dgm:prSet presAssocID="{7879E91C-483F-4734-A5B2-1AF0E63439EE}" presName="gear2dstNode" presStyleLbl="node1" presStyleIdx="1" presStyleCnt="3"/>
      <dgm:spPr/>
      <dgm:t>
        <a:bodyPr/>
        <a:lstStyle/>
        <a:p>
          <a:endParaRPr lang="en-US"/>
        </a:p>
      </dgm:t>
    </dgm:pt>
    <dgm:pt modelId="{5F4C255B-10CD-4F32-980D-50D830E333DE}" type="pres">
      <dgm:prSet presAssocID="{073AFEF6-F845-46FA-9C98-175FA5CB3314}" presName="gear3" presStyleLbl="node1" presStyleIdx="2" presStyleCnt="3"/>
      <dgm:spPr/>
      <dgm:t>
        <a:bodyPr/>
        <a:lstStyle/>
        <a:p>
          <a:endParaRPr lang="en-US"/>
        </a:p>
      </dgm:t>
    </dgm:pt>
    <dgm:pt modelId="{CE69809C-5227-4A89-8521-9A9FE1ABABB4}" type="pres">
      <dgm:prSet presAssocID="{073AFEF6-F845-46FA-9C98-175FA5CB3314}" presName="gear3tx" presStyleLbl="node1" presStyleIdx="2" presStyleCnt="3">
        <dgm:presLayoutVars>
          <dgm:chMax val="1"/>
          <dgm:bulletEnabled val="1"/>
        </dgm:presLayoutVars>
      </dgm:prSet>
      <dgm:spPr/>
      <dgm:t>
        <a:bodyPr/>
        <a:lstStyle/>
        <a:p>
          <a:endParaRPr lang="en-US"/>
        </a:p>
      </dgm:t>
    </dgm:pt>
    <dgm:pt modelId="{2B824D5B-E23E-49F9-8A7C-2CC514AC4969}" type="pres">
      <dgm:prSet presAssocID="{073AFEF6-F845-46FA-9C98-175FA5CB3314}" presName="gear3srcNode" presStyleLbl="node1" presStyleIdx="2" presStyleCnt="3"/>
      <dgm:spPr/>
      <dgm:t>
        <a:bodyPr/>
        <a:lstStyle/>
        <a:p>
          <a:endParaRPr lang="en-US"/>
        </a:p>
      </dgm:t>
    </dgm:pt>
    <dgm:pt modelId="{A48BB275-F2EE-499E-864C-2086A653E7DC}" type="pres">
      <dgm:prSet presAssocID="{073AFEF6-F845-46FA-9C98-175FA5CB3314}" presName="gear3dstNode" presStyleLbl="node1" presStyleIdx="2" presStyleCnt="3"/>
      <dgm:spPr/>
      <dgm:t>
        <a:bodyPr/>
        <a:lstStyle/>
        <a:p>
          <a:endParaRPr lang="en-US"/>
        </a:p>
      </dgm:t>
    </dgm:pt>
    <dgm:pt modelId="{852325AA-C008-4345-A2C7-7621208ACC9F}" type="pres">
      <dgm:prSet presAssocID="{B04E2353-5F8E-4BDE-ABE2-77B091F447FF}" presName="connector1" presStyleLbl="sibTrans2D1" presStyleIdx="0" presStyleCnt="3"/>
      <dgm:spPr/>
      <dgm:t>
        <a:bodyPr/>
        <a:lstStyle/>
        <a:p>
          <a:endParaRPr lang="en-US"/>
        </a:p>
      </dgm:t>
    </dgm:pt>
    <dgm:pt modelId="{F692A856-7B4F-4DB1-A4AC-9B2C86AAB8CA}" type="pres">
      <dgm:prSet presAssocID="{DE205404-6F7A-4020-9899-BAB073F2436E}" presName="connector2" presStyleLbl="sibTrans2D1" presStyleIdx="1" presStyleCnt="3"/>
      <dgm:spPr/>
      <dgm:t>
        <a:bodyPr/>
        <a:lstStyle/>
        <a:p>
          <a:endParaRPr lang="en-US"/>
        </a:p>
      </dgm:t>
    </dgm:pt>
    <dgm:pt modelId="{49E02B8A-F692-4356-9643-D5A949910097}" type="pres">
      <dgm:prSet presAssocID="{F38CC965-1522-45A0-8B9F-AE1F876462FF}" presName="connector3" presStyleLbl="sibTrans2D1" presStyleIdx="2" presStyleCnt="3"/>
      <dgm:spPr/>
      <dgm:t>
        <a:bodyPr/>
        <a:lstStyle/>
        <a:p>
          <a:endParaRPr lang="en-US"/>
        </a:p>
      </dgm:t>
    </dgm:pt>
  </dgm:ptLst>
  <dgm:cxnLst>
    <dgm:cxn modelId="{CC18B056-9481-46B2-BBE0-528A52A90065}" type="presOf" srcId="{B04E2353-5F8E-4BDE-ABE2-77B091F447FF}" destId="{852325AA-C008-4345-A2C7-7621208ACC9F}" srcOrd="0" destOrd="0" presId="urn:microsoft.com/office/officeart/2005/8/layout/gear1"/>
    <dgm:cxn modelId="{53C02C25-344A-42A6-8EE8-9850CB938C3D}" type="presOf" srcId="{073AFEF6-F845-46FA-9C98-175FA5CB3314}" destId="{CE69809C-5227-4A89-8521-9A9FE1ABABB4}" srcOrd="1" destOrd="0" presId="urn:microsoft.com/office/officeart/2005/8/layout/gear1"/>
    <dgm:cxn modelId="{1488B7A5-0DAA-4395-A402-0192F685FB6B}" type="presOf" srcId="{7879E91C-483F-4734-A5B2-1AF0E63439EE}" destId="{A8A5D429-D81A-44B2-85B3-2DFF26370673}" srcOrd="0" destOrd="0" presId="urn:microsoft.com/office/officeart/2005/8/layout/gear1"/>
    <dgm:cxn modelId="{A9BE0130-8B4C-43A3-A785-068BFABE3231}" srcId="{1FDAE5FB-780F-4B2B-B1C2-7AE90C8EC998}" destId="{7879E91C-483F-4734-A5B2-1AF0E63439EE}" srcOrd="1" destOrd="0" parTransId="{F67F6EF4-C1B3-418B-BF2D-637FBDEF2B5C}" sibTransId="{DE205404-6F7A-4020-9899-BAB073F2436E}"/>
    <dgm:cxn modelId="{614C6809-0786-4A7D-8191-AB537115A552}" type="presOf" srcId="{7879E91C-483F-4734-A5B2-1AF0E63439EE}" destId="{893506C7-8A8A-48E7-8F00-88F129A698A9}" srcOrd="2" destOrd="0" presId="urn:microsoft.com/office/officeart/2005/8/layout/gear1"/>
    <dgm:cxn modelId="{4CE6F240-9838-4698-8EF6-BA7C6FC65C96}" type="presOf" srcId="{F38CC965-1522-45A0-8B9F-AE1F876462FF}" destId="{49E02B8A-F692-4356-9643-D5A949910097}" srcOrd="0" destOrd="0" presId="urn:microsoft.com/office/officeart/2005/8/layout/gear1"/>
    <dgm:cxn modelId="{93598119-9FD1-451A-81B5-7E89133DB049}" type="presOf" srcId="{7879E91C-483F-4734-A5B2-1AF0E63439EE}" destId="{6DE6FD45-E20F-4F71-A9C6-C60D64243FDB}" srcOrd="1" destOrd="0" presId="urn:microsoft.com/office/officeart/2005/8/layout/gear1"/>
    <dgm:cxn modelId="{FB323DBE-E00B-42E7-BE26-DBAEFB612236}" srcId="{1FDAE5FB-780F-4B2B-B1C2-7AE90C8EC998}" destId="{073AFEF6-F845-46FA-9C98-175FA5CB3314}" srcOrd="2" destOrd="0" parTransId="{91A7094C-AFD3-49E6-A635-A305C206484B}" sibTransId="{F38CC965-1522-45A0-8B9F-AE1F876462FF}"/>
    <dgm:cxn modelId="{39002C8B-93DB-4DCC-A054-C6BF5A301899}" type="presOf" srcId="{073AFEF6-F845-46FA-9C98-175FA5CB3314}" destId="{5F4C255B-10CD-4F32-980D-50D830E333DE}" srcOrd="0" destOrd="0" presId="urn:microsoft.com/office/officeart/2005/8/layout/gear1"/>
    <dgm:cxn modelId="{36463342-121A-4580-B090-A120EE6D6CF2}" type="presOf" srcId="{34200C3D-AF05-4437-8561-6E8816546998}" destId="{30344C16-F2AE-448B-A7B0-BE7D1C13A04C}" srcOrd="0" destOrd="0" presId="urn:microsoft.com/office/officeart/2005/8/layout/gear1"/>
    <dgm:cxn modelId="{71C39AF4-86C0-4A27-8281-8E0CB228843B}" type="presOf" srcId="{DE205404-6F7A-4020-9899-BAB073F2436E}" destId="{F692A856-7B4F-4DB1-A4AC-9B2C86AAB8CA}" srcOrd="0" destOrd="0" presId="urn:microsoft.com/office/officeart/2005/8/layout/gear1"/>
    <dgm:cxn modelId="{710AC24D-75BD-46D0-85C8-1F40A919DCFC}" type="presOf" srcId="{073AFEF6-F845-46FA-9C98-175FA5CB3314}" destId="{2B824D5B-E23E-49F9-8A7C-2CC514AC4969}" srcOrd="2" destOrd="0" presId="urn:microsoft.com/office/officeart/2005/8/layout/gear1"/>
    <dgm:cxn modelId="{60BBA0F2-5E00-41E5-8D83-1F6243A37EF9}" type="presOf" srcId="{34200C3D-AF05-4437-8561-6E8816546998}" destId="{9621D294-21DE-4319-88D3-FB4766116EF7}" srcOrd="2" destOrd="0" presId="urn:microsoft.com/office/officeart/2005/8/layout/gear1"/>
    <dgm:cxn modelId="{E49F275F-7CC2-4DB4-AB41-C716DCDC64DB}" type="presOf" srcId="{1FDAE5FB-780F-4B2B-B1C2-7AE90C8EC998}" destId="{0427F8F3-A885-4923-9FF8-BC75351A89AB}" srcOrd="0" destOrd="0" presId="urn:microsoft.com/office/officeart/2005/8/layout/gear1"/>
    <dgm:cxn modelId="{8B0D0F5D-D67C-4D12-86D4-422CEA8B11AE}" srcId="{1FDAE5FB-780F-4B2B-B1C2-7AE90C8EC998}" destId="{34200C3D-AF05-4437-8561-6E8816546998}" srcOrd="0" destOrd="0" parTransId="{B1ACD6E9-4ADB-4B32-B0E4-8966B508D7CA}" sibTransId="{B04E2353-5F8E-4BDE-ABE2-77B091F447FF}"/>
    <dgm:cxn modelId="{9140D1F4-4034-444C-95F7-1EBED133DE30}" type="presOf" srcId="{34200C3D-AF05-4437-8561-6E8816546998}" destId="{65726951-9F05-4A44-82C3-8AECF96E73EF}" srcOrd="1" destOrd="0" presId="urn:microsoft.com/office/officeart/2005/8/layout/gear1"/>
    <dgm:cxn modelId="{E4FD8A36-EC98-4D0B-ABB4-92C87E7AF79B}" type="presOf" srcId="{073AFEF6-F845-46FA-9C98-175FA5CB3314}" destId="{A48BB275-F2EE-499E-864C-2086A653E7DC}" srcOrd="3" destOrd="0" presId="urn:microsoft.com/office/officeart/2005/8/layout/gear1"/>
    <dgm:cxn modelId="{2CE3381A-AC5C-4B31-8234-66B3AE9C1AA5}" type="presParOf" srcId="{0427F8F3-A885-4923-9FF8-BC75351A89AB}" destId="{30344C16-F2AE-448B-A7B0-BE7D1C13A04C}" srcOrd="0" destOrd="0" presId="urn:microsoft.com/office/officeart/2005/8/layout/gear1"/>
    <dgm:cxn modelId="{D0ED868C-0AC2-4163-B237-47C85FBFD26E}" type="presParOf" srcId="{0427F8F3-A885-4923-9FF8-BC75351A89AB}" destId="{65726951-9F05-4A44-82C3-8AECF96E73EF}" srcOrd="1" destOrd="0" presId="urn:microsoft.com/office/officeart/2005/8/layout/gear1"/>
    <dgm:cxn modelId="{A2633F64-12C4-4C77-ADE0-E622C84B5AE2}" type="presParOf" srcId="{0427F8F3-A885-4923-9FF8-BC75351A89AB}" destId="{9621D294-21DE-4319-88D3-FB4766116EF7}" srcOrd="2" destOrd="0" presId="urn:microsoft.com/office/officeart/2005/8/layout/gear1"/>
    <dgm:cxn modelId="{D451166A-5076-4771-AA5E-45AC1A833D48}" type="presParOf" srcId="{0427F8F3-A885-4923-9FF8-BC75351A89AB}" destId="{A8A5D429-D81A-44B2-85B3-2DFF26370673}" srcOrd="3" destOrd="0" presId="urn:microsoft.com/office/officeart/2005/8/layout/gear1"/>
    <dgm:cxn modelId="{EF988914-71C0-4BD9-B4A8-C635FF1CE0BA}" type="presParOf" srcId="{0427F8F3-A885-4923-9FF8-BC75351A89AB}" destId="{6DE6FD45-E20F-4F71-A9C6-C60D64243FDB}" srcOrd="4" destOrd="0" presId="urn:microsoft.com/office/officeart/2005/8/layout/gear1"/>
    <dgm:cxn modelId="{2AAFDFF5-005F-400E-9D2B-66351492B7B0}" type="presParOf" srcId="{0427F8F3-A885-4923-9FF8-BC75351A89AB}" destId="{893506C7-8A8A-48E7-8F00-88F129A698A9}" srcOrd="5" destOrd="0" presId="urn:microsoft.com/office/officeart/2005/8/layout/gear1"/>
    <dgm:cxn modelId="{1E4265B3-7CAF-457F-BEA6-5A8EB42BB380}" type="presParOf" srcId="{0427F8F3-A885-4923-9FF8-BC75351A89AB}" destId="{5F4C255B-10CD-4F32-980D-50D830E333DE}" srcOrd="6" destOrd="0" presId="urn:microsoft.com/office/officeart/2005/8/layout/gear1"/>
    <dgm:cxn modelId="{8E9574DC-3F93-44B1-A862-80FEEAC0D443}" type="presParOf" srcId="{0427F8F3-A885-4923-9FF8-BC75351A89AB}" destId="{CE69809C-5227-4A89-8521-9A9FE1ABABB4}" srcOrd="7" destOrd="0" presId="urn:microsoft.com/office/officeart/2005/8/layout/gear1"/>
    <dgm:cxn modelId="{655F7018-938A-4D2C-8AD8-B0E4327EB49B}" type="presParOf" srcId="{0427F8F3-A885-4923-9FF8-BC75351A89AB}" destId="{2B824D5B-E23E-49F9-8A7C-2CC514AC4969}" srcOrd="8" destOrd="0" presId="urn:microsoft.com/office/officeart/2005/8/layout/gear1"/>
    <dgm:cxn modelId="{3A0033C7-980B-4EF9-8F6A-4B9894ED731B}" type="presParOf" srcId="{0427F8F3-A885-4923-9FF8-BC75351A89AB}" destId="{A48BB275-F2EE-499E-864C-2086A653E7DC}" srcOrd="9" destOrd="0" presId="urn:microsoft.com/office/officeart/2005/8/layout/gear1"/>
    <dgm:cxn modelId="{B2ABC5D2-B86B-4153-8894-6CAFDFA736DE}" type="presParOf" srcId="{0427F8F3-A885-4923-9FF8-BC75351A89AB}" destId="{852325AA-C008-4345-A2C7-7621208ACC9F}" srcOrd="10" destOrd="0" presId="urn:microsoft.com/office/officeart/2005/8/layout/gear1"/>
    <dgm:cxn modelId="{53B20996-9045-48C8-8B2A-613BBE65FA83}" type="presParOf" srcId="{0427F8F3-A885-4923-9FF8-BC75351A89AB}" destId="{F692A856-7B4F-4DB1-A4AC-9B2C86AAB8CA}" srcOrd="11" destOrd="0" presId="urn:microsoft.com/office/officeart/2005/8/layout/gear1"/>
    <dgm:cxn modelId="{60B50C2A-ADDD-44D8-ADB9-FC0F6CE29141}" type="presParOf" srcId="{0427F8F3-A885-4923-9FF8-BC75351A89AB}" destId="{49E02B8A-F692-4356-9643-D5A949910097}"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2EA206-F3CE-4179-A558-B72B6E2D8503}" type="doc">
      <dgm:prSet loTypeId="urn:microsoft.com/office/officeart/2009/3/layout/StepUpProcess" loCatId="process" qsTypeId="urn:microsoft.com/office/officeart/2005/8/quickstyle/simple1" qsCatId="simple" csTypeId="urn:microsoft.com/office/officeart/2005/8/colors/accent2_4" csCatId="accent2" phldr="1"/>
      <dgm:spPr/>
      <dgm:t>
        <a:bodyPr/>
        <a:lstStyle/>
        <a:p>
          <a:endParaRPr lang="en-US"/>
        </a:p>
      </dgm:t>
    </dgm:pt>
    <dgm:pt modelId="{8D60783E-AF81-4598-A978-B51E57CFFDA6}">
      <dgm:prSet phldrT="[Text]"/>
      <dgm:spPr/>
      <dgm:t>
        <a:bodyPr/>
        <a:lstStyle/>
        <a:p>
          <a:r>
            <a:rPr lang="en-US" dirty="0" smtClean="0"/>
            <a:t>Team </a:t>
          </a:r>
          <a:r>
            <a:rPr lang="en-US" dirty="0" err="1" smtClean="0"/>
            <a:t>Collobaration</a:t>
          </a:r>
          <a:endParaRPr lang="en-US" dirty="0"/>
        </a:p>
      </dgm:t>
    </dgm:pt>
    <dgm:pt modelId="{0045E219-219A-4ACB-84B5-462E9CD5D37E}" type="parTrans" cxnId="{A727C2FE-C632-435E-B48F-7EF5397256F5}">
      <dgm:prSet/>
      <dgm:spPr/>
      <dgm:t>
        <a:bodyPr/>
        <a:lstStyle/>
        <a:p>
          <a:endParaRPr lang="en-US"/>
        </a:p>
      </dgm:t>
    </dgm:pt>
    <dgm:pt modelId="{8C13B76D-9E1D-4855-9EC3-56DB732F7F25}" type="sibTrans" cxnId="{A727C2FE-C632-435E-B48F-7EF5397256F5}">
      <dgm:prSet/>
      <dgm:spPr/>
      <dgm:t>
        <a:bodyPr/>
        <a:lstStyle/>
        <a:p>
          <a:endParaRPr lang="en-US"/>
        </a:p>
      </dgm:t>
    </dgm:pt>
    <dgm:pt modelId="{FA7213DE-87CB-4990-989E-477377E123B2}">
      <dgm:prSet phldrT="[Text]"/>
      <dgm:spPr/>
      <dgm:t>
        <a:bodyPr/>
        <a:lstStyle/>
        <a:p>
          <a:r>
            <a:rPr lang="en-US" dirty="0" smtClean="0"/>
            <a:t>Digital Certificates &amp; Badging</a:t>
          </a:r>
          <a:endParaRPr lang="en-US" dirty="0"/>
        </a:p>
      </dgm:t>
    </dgm:pt>
    <dgm:pt modelId="{0CACB788-9869-44C5-827C-E7664AA15FBB}" type="parTrans" cxnId="{85D27AED-CFB6-4EF7-B302-51F4FA2CCCDD}">
      <dgm:prSet/>
      <dgm:spPr/>
      <dgm:t>
        <a:bodyPr/>
        <a:lstStyle/>
        <a:p>
          <a:endParaRPr lang="en-US"/>
        </a:p>
      </dgm:t>
    </dgm:pt>
    <dgm:pt modelId="{613E6B23-F922-45C1-8EDA-12709D5D616F}" type="sibTrans" cxnId="{85D27AED-CFB6-4EF7-B302-51F4FA2CCCDD}">
      <dgm:prSet/>
      <dgm:spPr/>
      <dgm:t>
        <a:bodyPr/>
        <a:lstStyle/>
        <a:p>
          <a:endParaRPr lang="en-US"/>
        </a:p>
      </dgm:t>
    </dgm:pt>
    <dgm:pt modelId="{C5EB6C63-35C0-468F-AFB7-3D9E1C8C7950}">
      <dgm:prSet phldrT="[Text]"/>
      <dgm:spPr/>
      <dgm:t>
        <a:bodyPr/>
        <a:lstStyle/>
        <a:p>
          <a:r>
            <a:rPr lang="en-US" dirty="0" smtClean="0"/>
            <a:t>Social Sharing</a:t>
          </a:r>
          <a:endParaRPr lang="en-US" dirty="0"/>
        </a:p>
      </dgm:t>
    </dgm:pt>
    <dgm:pt modelId="{F7B3A25D-9F07-488D-8629-6565F7CE8A98}" type="parTrans" cxnId="{E90634A4-1C39-49FE-AD44-58672CB1CC74}">
      <dgm:prSet/>
      <dgm:spPr/>
      <dgm:t>
        <a:bodyPr/>
        <a:lstStyle/>
        <a:p>
          <a:endParaRPr lang="en-US"/>
        </a:p>
      </dgm:t>
    </dgm:pt>
    <dgm:pt modelId="{94CC8478-F7F0-4DF4-9DB0-12D7C3E5AA9D}" type="sibTrans" cxnId="{E90634A4-1C39-49FE-AD44-58672CB1CC74}">
      <dgm:prSet/>
      <dgm:spPr/>
      <dgm:t>
        <a:bodyPr/>
        <a:lstStyle/>
        <a:p>
          <a:endParaRPr lang="en-US"/>
        </a:p>
      </dgm:t>
    </dgm:pt>
    <dgm:pt modelId="{8817E85E-CBD7-453D-9827-18BC0F2D263C}" type="pres">
      <dgm:prSet presAssocID="{AD2EA206-F3CE-4179-A558-B72B6E2D8503}" presName="rootnode" presStyleCnt="0">
        <dgm:presLayoutVars>
          <dgm:chMax/>
          <dgm:chPref/>
          <dgm:dir/>
          <dgm:animLvl val="lvl"/>
        </dgm:presLayoutVars>
      </dgm:prSet>
      <dgm:spPr/>
      <dgm:t>
        <a:bodyPr/>
        <a:lstStyle/>
        <a:p>
          <a:endParaRPr lang="en-US"/>
        </a:p>
      </dgm:t>
    </dgm:pt>
    <dgm:pt modelId="{CEC4EAC5-0DBB-403D-8CB1-8EBD3B10077A}" type="pres">
      <dgm:prSet presAssocID="{8D60783E-AF81-4598-A978-B51E57CFFDA6}" presName="composite" presStyleCnt="0"/>
      <dgm:spPr/>
    </dgm:pt>
    <dgm:pt modelId="{4982B514-99AC-4EF6-B64D-23B084A4F00D}" type="pres">
      <dgm:prSet presAssocID="{8D60783E-AF81-4598-A978-B51E57CFFDA6}" presName="LShape" presStyleLbl="alignNode1" presStyleIdx="0" presStyleCnt="5"/>
      <dgm:spPr/>
    </dgm:pt>
    <dgm:pt modelId="{2DA6854F-45FC-4F12-B3A6-65DD49E21705}" type="pres">
      <dgm:prSet presAssocID="{8D60783E-AF81-4598-A978-B51E57CFFDA6}" presName="ParentText" presStyleLbl="revTx" presStyleIdx="0" presStyleCnt="3">
        <dgm:presLayoutVars>
          <dgm:chMax val="0"/>
          <dgm:chPref val="0"/>
          <dgm:bulletEnabled val="1"/>
        </dgm:presLayoutVars>
      </dgm:prSet>
      <dgm:spPr/>
      <dgm:t>
        <a:bodyPr/>
        <a:lstStyle/>
        <a:p>
          <a:endParaRPr lang="en-US"/>
        </a:p>
      </dgm:t>
    </dgm:pt>
    <dgm:pt modelId="{69D94E13-DEF4-4FA0-ADD2-394351A72296}" type="pres">
      <dgm:prSet presAssocID="{8D60783E-AF81-4598-A978-B51E57CFFDA6}" presName="Triangle" presStyleLbl="alignNode1" presStyleIdx="1" presStyleCnt="5"/>
      <dgm:spPr/>
    </dgm:pt>
    <dgm:pt modelId="{0AA0535E-C4F9-47A3-AC28-7FFCCE4BEDB1}" type="pres">
      <dgm:prSet presAssocID="{8C13B76D-9E1D-4855-9EC3-56DB732F7F25}" presName="sibTrans" presStyleCnt="0"/>
      <dgm:spPr/>
    </dgm:pt>
    <dgm:pt modelId="{7E44974B-18E9-4995-BA8C-8369179C6914}" type="pres">
      <dgm:prSet presAssocID="{8C13B76D-9E1D-4855-9EC3-56DB732F7F25}" presName="space" presStyleCnt="0"/>
      <dgm:spPr/>
    </dgm:pt>
    <dgm:pt modelId="{CFBEEF28-C3F9-47E4-8240-058A8A9F31C0}" type="pres">
      <dgm:prSet presAssocID="{FA7213DE-87CB-4990-989E-477377E123B2}" presName="composite" presStyleCnt="0"/>
      <dgm:spPr/>
    </dgm:pt>
    <dgm:pt modelId="{E4D8A34C-9C57-4B9F-868F-F95848D5B625}" type="pres">
      <dgm:prSet presAssocID="{FA7213DE-87CB-4990-989E-477377E123B2}" presName="LShape" presStyleLbl="alignNode1" presStyleIdx="2" presStyleCnt="5"/>
      <dgm:spPr/>
    </dgm:pt>
    <dgm:pt modelId="{BF84E9F7-6C8F-41B3-A2EE-940BC6A6C8EA}" type="pres">
      <dgm:prSet presAssocID="{FA7213DE-87CB-4990-989E-477377E123B2}" presName="ParentText" presStyleLbl="revTx" presStyleIdx="1" presStyleCnt="3">
        <dgm:presLayoutVars>
          <dgm:chMax val="0"/>
          <dgm:chPref val="0"/>
          <dgm:bulletEnabled val="1"/>
        </dgm:presLayoutVars>
      </dgm:prSet>
      <dgm:spPr/>
      <dgm:t>
        <a:bodyPr/>
        <a:lstStyle/>
        <a:p>
          <a:endParaRPr lang="en-US"/>
        </a:p>
      </dgm:t>
    </dgm:pt>
    <dgm:pt modelId="{F3D5D888-878F-4D35-908E-307E78DB41C9}" type="pres">
      <dgm:prSet presAssocID="{FA7213DE-87CB-4990-989E-477377E123B2}" presName="Triangle" presStyleLbl="alignNode1" presStyleIdx="3" presStyleCnt="5"/>
      <dgm:spPr/>
    </dgm:pt>
    <dgm:pt modelId="{EA45A25F-D198-45DD-956E-CA1708018C13}" type="pres">
      <dgm:prSet presAssocID="{613E6B23-F922-45C1-8EDA-12709D5D616F}" presName="sibTrans" presStyleCnt="0"/>
      <dgm:spPr/>
    </dgm:pt>
    <dgm:pt modelId="{4B673E1E-7AE0-4203-BBF5-A9332EDF8E00}" type="pres">
      <dgm:prSet presAssocID="{613E6B23-F922-45C1-8EDA-12709D5D616F}" presName="space" presStyleCnt="0"/>
      <dgm:spPr/>
    </dgm:pt>
    <dgm:pt modelId="{A78EC0E1-2E01-466C-9DF9-8EA5E6C3295D}" type="pres">
      <dgm:prSet presAssocID="{C5EB6C63-35C0-468F-AFB7-3D9E1C8C7950}" presName="composite" presStyleCnt="0"/>
      <dgm:spPr/>
    </dgm:pt>
    <dgm:pt modelId="{D4661558-B6CF-4AFB-828C-255922AAB555}" type="pres">
      <dgm:prSet presAssocID="{C5EB6C63-35C0-468F-AFB7-3D9E1C8C7950}" presName="LShape" presStyleLbl="alignNode1" presStyleIdx="4" presStyleCnt="5"/>
      <dgm:spPr/>
    </dgm:pt>
    <dgm:pt modelId="{91B7EC95-C054-4B7F-84FB-C8A59483D59D}" type="pres">
      <dgm:prSet presAssocID="{C5EB6C63-35C0-468F-AFB7-3D9E1C8C7950}" presName="ParentText" presStyleLbl="revTx" presStyleIdx="2" presStyleCnt="3">
        <dgm:presLayoutVars>
          <dgm:chMax val="0"/>
          <dgm:chPref val="0"/>
          <dgm:bulletEnabled val="1"/>
        </dgm:presLayoutVars>
      </dgm:prSet>
      <dgm:spPr/>
      <dgm:t>
        <a:bodyPr/>
        <a:lstStyle/>
        <a:p>
          <a:endParaRPr lang="en-US"/>
        </a:p>
      </dgm:t>
    </dgm:pt>
  </dgm:ptLst>
  <dgm:cxnLst>
    <dgm:cxn modelId="{A727C2FE-C632-435E-B48F-7EF5397256F5}" srcId="{AD2EA206-F3CE-4179-A558-B72B6E2D8503}" destId="{8D60783E-AF81-4598-A978-B51E57CFFDA6}" srcOrd="0" destOrd="0" parTransId="{0045E219-219A-4ACB-84B5-462E9CD5D37E}" sibTransId="{8C13B76D-9E1D-4855-9EC3-56DB732F7F25}"/>
    <dgm:cxn modelId="{9F137E89-ECCC-4192-A5B3-7D0E15BD8BB1}" type="presOf" srcId="{8D60783E-AF81-4598-A978-B51E57CFFDA6}" destId="{2DA6854F-45FC-4F12-B3A6-65DD49E21705}" srcOrd="0" destOrd="0" presId="urn:microsoft.com/office/officeart/2009/3/layout/StepUpProcess"/>
    <dgm:cxn modelId="{737366D9-1DF8-4322-960A-FFF694576A6B}" type="presOf" srcId="{FA7213DE-87CB-4990-989E-477377E123B2}" destId="{BF84E9F7-6C8F-41B3-A2EE-940BC6A6C8EA}" srcOrd="0" destOrd="0" presId="urn:microsoft.com/office/officeart/2009/3/layout/StepUpProcess"/>
    <dgm:cxn modelId="{E90634A4-1C39-49FE-AD44-58672CB1CC74}" srcId="{AD2EA206-F3CE-4179-A558-B72B6E2D8503}" destId="{C5EB6C63-35C0-468F-AFB7-3D9E1C8C7950}" srcOrd="2" destOrd="0" parTransId="{F7B3A25D-9F07-488D-8629-6565F7CE8A98}" sibTransId="{94CC8478-F7F0-4DF4-9DB0-12D7C3E5AA9D}"/>
    <dgm:cxn modelId="{85D27AED-CFB6-4EF7-B302-51F4FA2CCCDD}" srcId="{AD2EA206-F3CE-4179-A558-B72B6E2D8503}" destId="{FA7213DE-87CB-4990-989E-477377E123B2}" srcOrd="1" destOrd="0" parTransId="{0CACB788-9869-44C5-827C-E7664AA15FBB}" sibTransId="{613E6B23-F922-45C1-8EDA-12709D5D616F}"/>
    <dgm:cxn modelId="{DBA1CAAC-E325-4F8C-8271-6CFD275F717F}" type="presOf" srcId="{AD2EA206-F3CE-4179-A558-B72B6E2D8503}" destId="{8817E85E-CBD7-453D-9827-18BC0F2D263C}" srcOrd="0" destOrd="0" presId="urn:microsoft.com/office/officeart/2009/3/layout/StepUpProcess"/>
    <dgm:cxn modelId="{61576BA4-2F8D-4BDD-84EC-D4CD18C85113}" type="presOf" srcId="{C5EB6C63-35C0-468F-AFB7-3D9E1C8C7950}" destId="{91B7EC95-C054-4B7F-84FB-C8A59483D59D}" srcOrd="0" destOrd="0" presId="urn:microsoft.com/office/officeart/2009/3/layout/StepUpProcess"/>
    <dgm:cxn modelId="{96710A5B-9595-447D-A015-56097E389243}" type="presParOf" srcId="{8817E85E-CBD7-453D-9827-18BC0F2D263C}" destId="{CEC4EAC5-0DBB-403D-8CB1-8EBD3B10077A}" srcOrd="0" destOrd="0" presId="urn:microsoft.com/office/officeart/2009/3/layout/StepUpProcess"/>
    <dgm:cxn modelId="{9E1C7598-6FF6-40D8-B7B6-FA8D0E6881C5}" type="presParOf" srcId="{CEC4EAC5-0DBB-403D-8CB1-8EBD3B10077A}" destId="{4982B514-99AC-4EF6-B64D-23B084A4F00D}" srcOrd="0" destOrd="0" presId="urn:microsoft.com/office/officeart/2009/3/layout/StepUpProcess"/>
    <dgm:cxn modelId="{0F7A1676-A7B6-497B-91B8-AF8BB1431003}" type="presParOf" srcId="{CEC4EAC5-0DBB-403D-8CB1-8EBD3B10077A}" destId="{2DA6854F-45FC-4F12-B3A6-65DD49E21705}" srcOrd="1" destOrd="0" presId="urn:microsoft.com/office/officeart/2009/3/layout/StepUpProcess"/>
    <dgm:cxn modelId="{3CA1E0B6-BA59-4E95-A126-74E3F17A9AAB}" type="presParOf" srcId="{CEC4EAC5-0DBB-403D-8CB1-8EBD3B10077A}" destId="{69D94E13-DEF4-4FA0-ADD2-394351A72296}" srcOrd="2" destOrd="0" presId="urn:microsoft.com/office/officeart/2009/3/layout/StepUpProcess"/>
    <dgm:cxn modelId="{A5AA9210-6998-40B1-AACD-C5A2047A750C}" type="presParOf" srcId="{8817E85E-CBD7-453D-9827-18BC0F2D263C}" destId="{0AA0535E-C4F9-47A3-AC28-7FFCCE4BEDB1}" srcOrd="1" destOrd="0" presId="urn:microsoft.com/office/officeart/2009/3/layout/StepUpProcess"/>
    <dgm:cxn modelId="{3EE43FC3-282A-4F8A-A266-CE8424E6FD04}" type="presParOf" srcId="{0AA0535E-C4F9-47A3-AC28-7FFCCE4BEDB1}" destId="{7E44974B-18E9-4995-BA8C-8369179C6914}" srcOrd="0" destOrd="0" presId="urn:microsoft.com/office/officeart/2009/3/layout/StepUpProcess"/>
    <dgm:cxn modelId="{FC30FF59-DC48-4159-B65A-5432567B35D5}" type="presParOf" srcId="{8817E85E-CBD7-453D-9827-18BC0F2D263C}" destId="{CFBEEF28-C3F9-47E4-8240-058A8A9F31C0}" srcOrd="2" destOrd="0" presId="urn:microsoft.com/office/officeart/2009/3/layout/StepUpProcess"/>
    <dgm:cxn modelId="{AAEBCD9B-2D38-4331-B1AD-BC4402CCF0D2}" type="presParOf" srcId="{CFBEEF28-C3F9-47E4-8240-058A8A9F31C0}" destId="{E4D8A34C-9C57-4B9F-868F-F95848D5B625}" srcOrd="0" destOrd="0" presId="urn:microsoft.com/office/officeart/2009/3/layout/StepUpProcess"/>
    <dgm:cxn modelId="{8DC1EF6F-087E-45D8-AF3F-C4B33C37BE75}" type="presParOf" srcId="{CFBEEF28-C3F9-47E4-8240-058A8A9F31C0}" destId="{BF84E9F7-6C8F-41B3-A2EE-940BC6A6C8EA}" srcOrd="1" destOrd="0" presId="urn:microsoft.com/office/officeart/2009/3/layout/StepUpProcess"/>
    <dgm:cxn modelId="{45463D5C-036B-4CB7-AE91-DCFCF2473CE6}" type="presParOf" srcId="{CFBEEF28-C3F9-47E4-8240-058A8A9F31C0}" destId="{F3D5D888-878F-4D35-908E-307E78DB41C9}" srcOrd="2" destOrd="0" presId="urn:microsoft.com/office/officeart/2009/3/layout/StepUpProcess"/>
    <dgm:cxn modelId="{1240D696-7558-41D0-AB6E-B218518F9049}" type="presParOf" srcId="{8817E85E-CBD7-453D-9827-18BC0F2D263C}" destId="{EA45A25F-D198-45DD-956E-CA1708018C13}" srcOrd="3" destOrd="0" presId="urn:microsoft.com/office/officeart/2009/3/layout/StepUpProcess"/>
    <dgm:cxn modelId="{3071A23A-9EB6-4A74-B48D-2C4991EB26B3}" type="presParOf" srcId="{EA45A25F-D198-45DD-956E-CA1708018C13}" destId="{4B673E1E-7AE0-4203-BBF5-A9332EDF8E00}" srcOrd="0" destOrd="0" presId="urn:microsoft.com/office/officeart/2009/3/layout/StepUpProcess"/>
    <dgm:cxn modelId="{E535C75F-3565-47A9-8864-A46130DE945F}" type="presParOf" srcId="{8817E85E-CBD7-453D-9827-18BC0F2D263C}" destId="{A78EC0E1-2E01-466C-9DF9-8EA5E6C3295D}" srcOrd="4" destOrd="0" presId="urn:microsoft.com/office/officeart/2009/3/layout/StepUpProcess"/>
    <dgm:cxn modelId="{739D93B8-0F1A-4108-A0F2-723D38A8886B}" type="presParOf" srcId="{A78EC0E1-2E01-466C-9DF9-8EA5E6C3295D}" destId="{D4661558-B6CF-4AFB-828C-255922AAB555}" srcOrd="0" destOrd="0" presId="urn:microsoft.com/office/officeart/2009/3/layout/StepUpProcess"/>
    <dgm:cxn modelId="{72375F84-E2E1-41E6-9DCA-B8E7C5C05AF4}" type="presParOf" srcId="{A78EC0E1-2E01-466C-9DF9-8EA5E6C3295D}" destId="{91B7EC95-C054-4B7F-84FB-C8A59483D59D}" srcOrd="1" destOrd="0" presId="urn:microsoft.com/office/officeart/2009/3/layout/StepUp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9B772E-9A55-44DA-A0BF-F17FCD1A4452}" type="doc">
      <dgm:prSet loTypeId="urn:microsoft.com/office/officeart/2005/8/layout/venn2" loCatId="relationship" qsTypeId="urn:microsoft.com/office/officeart/2005/8/quickstyle/simple1" qsCatId="simple" csTypeId="urn:microsoft.com/office/officeart/2005/8/colors/accent3_4" csCatId="accent3" phldr="1"/>
      <dgm:spPr/>
      <dgm:t>
        <a:bodyPr/>
        <a:lstStyle/>
        <a:p>
          <a:endParaRPr lang="en-US"/>
        </a:p>
      </dgm:t>
    </dgm:pt>
    <dgm:pt modelId="{F899EE49-D16C-4507-8737-C29A9DE20015}">
      <dgm:prSet phldrT="[Text]"/>
      <dgm:spPr/>
      <dgm:t>
        <a:bodyPr/>
        <a:lstStyle/>
        <a:p>
          <a:r>
            <a:rPr lang="en-US" dirty="0" smtClean="0"/>
            <a:t>Outcome Analysis</a:t>
          </a:r>
          <a:endParaRPr lang="en-US" dirty="0"/>
        </a:p>
      </dgm:t>
    </dgm:pt>
    <dgm:pt modelId="{A39C2F42-A31E-440F-A6E5-21622E52FDAF}" type="parTrans" cxnId="{D0E481D1-9EFF-4422-9129-C64D7647743E}">
      <dgm:prSet/>
      <dgm:spPr/>
      <dgm:t>
        <a:bodyPr/>
        <a:lstStyle/>
        <a:p>
          <a:endParaRPr lang="en-US"/>
        </a:p>
      </dgm:t>
    </dgm:pt>
    <dgm:pt modelId="{45934BB5-CD15-4453-894E-5629C1159925}" type="sibTrans" cxnId="{D0E481D1-9EFF-4422-9129-C64D7647743E}">
      <dgm:prSet/>
      <dgm:spPr/>
      <dgm:t>
        <a:bodyPr/>
        <a:lstStyle/>
        <a:p>
          <a:endParaRPr lang="en-US"/>
        </a:p>
      </dgm:t>
    </dgm:pt>
    <dgm:pt modelId="{01E769EE-E732-4A99-ACAC-0EB16D87A41C}">
      <dgm:prSet phldrT="[Text]"/>
      <dgm:spPr/>
      <dgm:t>
        <a:bodyPr/>
        <a:lstStyle/>
        <a:p>
          <a:r>
            <a:rPr lang="en-US" dirty="0" smtClean="0"/>
            <a:t>Auto-Grading</a:t>
          </a:r>
          <a:endParaRPr lang="en-US" dirty="0"/>
        </a:p>
      </dgm:t>
    </dgm:pt>
    <dgm:pt modelId="{777B630B-951F-40E9-A251-79B957FE8F0B}" type="parTrans" cxnId="{181F30CC-7B89-448A-A8D3-F94F0251A9E2}">
      <dgm:prSet/>
      <dgm:spPr/>
      <dgm:t>
        <a:bodyPr/>
        <a:lstStyle/>
        <a:p>
          <a:endParaRPr lang="en-US"/>
        </a:p>
      </dgm:t>
    </dgm:pt>
    <dgm:pt modelId="{890C5C77-F6D3-47C7-8103-E93F684B3497}" type="sibTrans" cxnId="{181F30CC-7B89-448A-A8D3-F94F0251A9E2}">
      <dgm:prSet/>
      <dgm:spPr/>
      <dgm:t>
        <a:bodyPr/>
        <a:lstStyle/>
        <a:p>
          <a:endParaRPr lang="en-US"/>
        </a:p>
      </dgm:t>
    </dgm:pt>
    <dgm:pt modelId="{F74D7BC4-2544-4AB0-8A68-F978A097B796}">
      <dgm:prSet phldrT="[Text]"/>
      <dgm:spPr/>
      <dgm:t>
        <a:bodyPr/>
        <a:lstStyle/>
        <a:p>
          <a:r>
            <a:rPr lang="en-US" dirty="0" smtClean="0"/>
            <a:t>Mobile Portal</a:t>
          </a:r>
          <a:endParaRPr lang="en-US" dirty="0"/>
        </a:p>
      </dgm:t>
    </dgm:pt>
    <dgm:pt modelId="{1D9A33D9-DF5E-476C-8EB5-8DAC0A112D02}" type="parTrans" cxnId="{CD8BC763-3CCA-49A9-9884-4571C54E4AD6}">
      <dgm:prSet/>
      <dgm:spPr/>
      <dgm:t>
        <a:bodyPr/>
        <a:lstStyle/>
        <a:p>
          <a:endParaRPr lang="en-US"/>
        </a:p>
      </dgm:t>
    </dgm:pt>
    <dgm:pt modelId="{6D54133A-CB97-48C7-B6E7-706787E9EF91}" type="sibTrans" cxnId="{CD8BC763-3CCA-49A9-9884-4571C54E4AD6}">
      <dgm:prSet/>
      <dgm:spPr/>
      <dgm:t>
        <a:bodyPr/>
        <a:lstStyle/>
        <a:p>
          <a:endParaRPr lang="en-US"/>
        </a:p>
      </dgm:t>
    </dgm:pt>
    <dgm:pt modelId="{479E8103-D14F-43AF-AE5F-8F4B3FC51723}">
      <dgm:prSet phldrT="[Text]"/>
      <dgm:spPr/>
      <dgm:t>
        <a:bodyPr/>
        <a:lstStyle/>
        <a:p>
          <a:r>
            <a:rPr lang="en-US" dirty="0" smtClean="0"/>
            <a:t>Berkley WISE</a:t>
          </a:r>
          <a:endParaRPr lang="en-US" dirty="0"/>
        </a:p>
      </dgm:t>
    </dgm:pt>
    <dgm:pt modelId="{5C540126-DE28-4657-A24C-7F943022E073}" type="parTrans" cxnId="{62C790BF-A643-4AE4-9AA1-6710EE665DCC}">
      <dgm:prSet/>
      <dgm:spPr/>
      <dgm:t>
        <a:bodyPr/>
        <a:lstStyle/>
        <a:p>
          <a:endParaRPr lang="en-US"/>
        </a:p>
      </dgm:t>
    </dgm:pt>
    <dgm:pt modelId="{6812F0F0-3BC1-4EE1-B191-44D68DE8470A}" type="sibTrans" cxnId="{62C790BF-A643-4AE4-9AA1-6710EE665DCC}">
      <dgm:prSet/>
      <dgm:spPr/>
      <dgm:t>
        <a:bodyPr/>
        <a:lstStyle/>
        <a:p>
          <a:endParaRPr lang="en-US"/>
        </a:p>
      </dgm:t>
    </dgm:pt>
    <dgm:pt modelId="{3A50AE64-987F-4E12-9AD8-A99F41073F2A}" type="pres">
      <dgm:prSet presAssocID="{BD9B772E-9A55-44DA-A0BF-F17FCD1A4452}" presName="Name0" presStyleCnt="0">
        <dgm:presLayoutVars>
          <dgm:chMax val="7"/>
          <dgm:resizeHandles val="exact"/>
        </dgm:presLayoutVars>
      </dgm:prSet>
      <dgm:spPr/>
      <dgm:t>
        <a:bodyPr/>
        <a:lstStyle/>
        <a:p>
          <a:endParaRPr lang="en-US"/>
        </a:p>
      </dgm:t>
    </dgm:pt>
    <dgm:pt modelId="{F4B65A4F-23DF-4C58-AA46-B7F492D7B198}" type="pres">
      <dgm:prSet presAssocID="{BD9B772E-9A55-44DA-A0BF-F17FCD1A4452}" presName="comp1" presStyleCnt="0"/>
      <dgm:spPr/>
    </dgm:pt>
    <dgm:pt modelId="{39F66182-6317-4411-B5AF-DC01526E1C83}" type="pres">
      <dgm:prSet presAssocID="{BD9B772E-9A55-44DA-A0BF-F17FCD1A4452}" presName="circle1" presStyleLbl="node1" presStyleIdx="0" presStyleCnt="4"/>
      <dgm:spPr/>
      <dgm:t>
        <a:bodyPr/>
        <a:lstStyle/>
        <a:p>
          <a:endParaRPr lang="en-US"/>
        </a:p>
      </dgm:t>
    </dgm:pt>
    <dgm:pt modelId="{FAAFD789-8ACE-4A52-B407-06E3376C8A74}" type="pres">
      <dgm:prSet presAssocID="{BD9B772E-9A55-44DA-A0BF-F17FCD1A4452}" presName="c1text" presStyleLbl="node1" presStyleIdx="0" presStyleCnt="4">
        <dgm:presLayoutVars>
          <dgm:bulletEnabled val="1"/>
        </dgm:presLayoutVars>
      </dgm:prSet>
      <dgm:spPr/>
      <dgm:t>
        <a:bodyPr/>
        <a:lstStyle/>
        <a:p>
          <a:endParaRPr lang="en-US"/>
        </a:p>
      </dgm:t>
    </dgm:pt>
    <dgm:pt modelId="{901011AC-DAFE-4974-B63C-F5EDEDA7B737}" type="pres">
      <dgm:prSet presAssocID="{BD9B772E-9A55-44DA-A0BF-F17FCD1A4452}" presName="comp2" presStyleCnt="0"/>
      <dgm:spPr/>
    </dgm:pt>
    <dgm:pt modelId="{6F6C6EC2-CFDE-4154-BBFA-086C5A7B3BE3}" type="pres">
      <dgm:prSet presAssocID="{BD9B772E-9A55-44DA-A0BF-F17FCD1A4452}" presName="circle2" presStyleLbl="node1" presStyleIdx="1" presStyleCnt="4"/>
      <dgm:spPr/>
      <dgm:t>
        <a:bodyPr/>
        <a:lstStyle/>
        <a:p>
          <a:endParaRPr lang="en-US"/>
        </a:p>
      </dgm:t>
    </dgm:pt>
    <dgm:pt modelId="{198E4A90-E6DD-4EEB-8F1C-65E4A39A60DB}" type="pres">
      <dgm:prSet presAssocID="{BD9B772E-9A55-44DA-A0BF-F17FCD1A4452}" presName="c2text" presStyleLbl="node1" presStyleIdx="1" presStyleCnt="4">
        <dgm:presLayoutVars>
          <dgm:bulletEnabled val="1"/>
        </dgm:presLayoutVars>
      </dgm:prSet>
      <dgm:spPr/>
      <dgm:t>
        <a:bodyPr/>
        <a:lstStyle/>
        <a:p>
          <a:endParaRPr lang="en-US"/>
        </a:p>
      </dgm:t>
    </dgm:pt>
    <dgm:pt modelId="{1D8EB29C-5B8C-44CA-8ED7-EBC54F7BB7C1}" type="pres">
      <dgm:prSet presAssocID="{BD9B772E-9A55-44DA-A0BF-F17FCD1A4452}" presName="comp3" presStyleCnt="0"/>
      <dgm:spPr/>
    </dgm:pt>
    <dgm:pt modelId="{2171B9EF-C477-432B-88B2-6F5F5B33B7A1}" type="pres">
      <dgm:prSet presAssocID="{BD9B772E-9A55-44DA-A0BF-F17FCD1A4452}" presName="circle3" presStyleLbl="node1" presStyleIdx="2" presStyleCnt="4"/>
      <dgm:spPr/>
      <dgm:t>
        <a:bodyPr/>
        <a:lstStyle/>
        <a:p>
          <a:endParaRPr lang="en-US"/>
        </a:p>
      </dgm:t>
    </dgm:pt>
    <dgm:pt modelId="{B214F458-2F6F-425C-888C-8A3C318930E7}" type="pres">
      <dgm:prSet presAssocID="{BD9B772E-9A55-44DA-A0BF-F17FCD1A4452}" presName="c3text" presStyleLbl="node1" presStyleIdx="2" presStyleCnt="4">
        <dgm:presLayoutVars>
          <dgm:bulletEnabled val="1"/>
        </dgm:presLayoutVars>
      </dgm:prSet>
      <dgm:spPr/>
      <dgm:t>
        <a:bodyPr/>
        <a:lstStyle/>
        <a:p>
          <a:endParaRPr lang="en-US"/>
        </a:p>
      </dgm:t>
    </dgm:pt>
    <dgm:pt modelId="{B1F25D1D-D39A-447E-B188-4B0B9EC75DDA}" type="pres">
      <dgm:prSet presAssocID="{BD9B772E-9A55-44DA-A0BF-F17FCD1A4452}" presName="comp4" presStyleCnt="0"/>
      <dgm:spPr/>
    </dgm:pt>
    <dgm:pt modelId="{609F744E-D073-4314-8439-61FCADFA23A1}" type="pres">
      <dgm:prSet presAssocID="{BD9B772E-9A55-44DA-A0BF-F17FCD1A4452}" presName="circle4" presStyleLbl="node1" presStyleIdx="3" presStyleCnt="4"/>
      <dgm:spPr/>
      <dgm:t>
        <a:bodyPr/>
        <a:lstStyle/>
        <a:p>
          <a:endParaRPr lang="en-US"/>
        </a:p>
      </dgm:t>
    </dgm:pt>
    <dgm:pt modelId="{87ED6253-3E66-4E3D-9896-F2995448C8C8}" type="pres">
      <dgm:prSet presAssocID="{BD9B772E-9A55-44DA-A0BF-F17FCD1A4452}" presName="c4text" presStyleLbl="node1" presStyleIdx="3" presStyleCnt="4">
        <dgm:presLayoutVars>
          <dgm:bulletEnabled val="1"/>
        </dgm:presLayoutVars>
      </dgm:prSet>
      <dgm:spPr/>
      <dgm:t>
        <a:bodyPr/>
        <a:lstStyle/>
        <a:p>
          <a:endParaRPr lang="en-US"/>
        </a:p>
      </dgm:t>
    </dgm:pt>
  </dgm:ptLst>
  <dgm:cxnLst>
    <dgm:cxn modelId="{FC3A6065-FFAC-4561-A54F-F501AE64506C}" type="presOf" srcId="{F74D7BC4-2544-4AB0-8A68-F978A097B796}" destId="{2171B9EF-C477-432B-88B2-6F5F5B33B7A1}" srcOrd="0" destOrd="0" presId="urn:microsoft.com/office/officeart/2005/8/layout/venn2"/>
    <dgm:cxn modelId="{86C8BA41-DF9E-4C97-BEB6-EF99146CEB8D}" type="presOf" srcId="{01E769EE-E732-4A99-ACAC-0EB16D87A41C}" destId="{198E4A90-E6DD-4EEB-8F1C-65E4A39A60DB}" srcOrd="1" destOrd="0" presId="urn:microsoft.com/office/officeart/2005/8/layout/venn2"/>
    <dgm:cxn modelId="{73ABEFE2-AA57-4590-95C9-B20010863E33}" type="presOf" srcId="{01E769EE-E732-4A99-ACAC-0EB16D87A41C}" destId="{6F6C6EC2-CFDE-4154-BBFA-086C5A7B3BE3}" srcOrd="0" destOrd="0" presId="urn:microsoft.com/office/officeart/2005/8/layout/venn2"/>
    <dgm:cxn modelId="{62C790BF-A643-4AE4-9AA1-6710EE665DCC}" srcId="{BD9B772E-9A55-44DA-A0BF-F17FCD1A4452}" destId="{479E8103-D14F-43AF-AE5F-8F4B3FC51723}" srcOrd="3" destOrd="0" parTransId="{5C540126-DE28-4657-A24C-7F943022E073}" sibTransId="{6812F0F0-3BC1-4EE1-B191-44D68DE8470A}"/>
    <dgm:cxn modelId="{857A9E07-0189-4F00-BD40-BB8E36F04BA3}" type="presOf" srcId="{F899EE49-D16C-4507-8737-C29A9DE20015}" destId="{39F66182-6317-4411-B5AF-DC01526E1C83}" srcOrd="0" destOrd="0" presId="urn:microsoft.com/office/officeart/2005/8/layout/venn2"/>
    <dgm:cxn modelId="{BF246348-5E68-4997-A24E-616A4E49B03C}" type="presOf" srcId="{479E8103-D14F-43AF-AE5F-8F4B3FC51723}" destId="{609F744E-D073-4314-8439-61FCADFA23A1}" srcOrd="0" destOrd="0" presId="urn:microsoft.com/office/officeart/2005/8/layout/venn2"/>
    <dgm:cxn modelId="{5A0A3FC7-026F-4D1A-9D4F-193A1E29BA1F}" type="presOf" srcId="{BD9B772E-9A55-44DA-A0BF-F17FCD1A4452}" destId="{3A50AE64-987F-4E12-9AD8-A99F41073F2A}" srcOrd="0" destOrd="0" presId="urn:microsoft.com/office/officeart/2005/8/layout/venn2"/>
    <dgm:cxn modelId="{D0E481D1-9EFF-4422-9129-C64D7647743E}" srcId="{BD9B772E-9A55-44DA-A0BF-F17FCD1A4452}" destId="{F899EE49-D16C-4507-8737-C29A9DE20015}" srcOrd="0" destOrd="0" parTransId="{A39C2F42-A31E-440F-A6E5-21622E52FDAF}" sibTransId="{45934BB5-CD15-4453-894E-5629C1159925}"/>
    <dgm:cxn modelId="{C29DD893-4D86-4E21-B9F7-E85D6DC090A7}" type="presOf" srcId="{479E8103-D14F-43AF-AE5F-8F4B3FC51723}" destId="{87ED6253-3E66-4E3D-9896-F2995448C8C8}" srcOrd="1" destOrd="0" presId="urn:microsoft.com/office/officeart/2005/8/layout/venn2"/>
    <dgm:cxn modelId="{ECAA28FC-CC06-4C66-AF16-BA6BCA89B049}" type="presOf" srcId="{F899EE49-D16C-4507-8737-C29A9DE20015}" destId="{FAAFD789-8ACE-4A52-B407-06E3376C8A74}" srcOrd="1" destOrd="0" presId="urn:microsoft.com/office/officeart/2005/8/layout/venn2"/>
    <dgm:cxn modelId="{CD8BC763-3CCA-49A9-9884-4571C54E4AD6}" srcId="{BD9B772E-9A55-44DA-A0BF-F17FCD1A4452}" destId="{F74D7BC4-2544-4AB0-8A68-F978A097B796}" srcOrd="2" destOrd="0" parTransId="{1D9A33D9-DF5E-476C-8EB5-8DAC0A112D02}" sibTransId="{6D54133A-CB97-48C7-B6E7-706787E9EF91}"/>
    <dgm:cxn modelId="{623F1D86-DC7D-4857-8232-636FB6A796C5}" type="presOf" srcId="{F74D7BC4-2544-4AB0-8A68-F978A097B796}" destId="{B214F458-2F6F-425C-888C-8A3C318930E7}" srcOrd="1" destOrd="0" presId="urn:microsoft.com/office/officeart/2005/8/layout/venn2"/>
    <dgm:cxn modelId="{181F30CC-7B89-448A-A8D3-F94F0251A9E2}" srcId="{BD9B772E-9A55-44DA-A0BF-F17FCD1A4452}" destId="{01E769EE-E732-4A99-ACAC-0EB16D87A41C}" srcOrd="1" destOrd="0" parTransId="{777B630B-951F-40E9-A251-79B957FE8F0B}" sibTransId="{890C5C77-F6D3-47C7-8103-E93F684B3497}"/>
    <dgm:cxn modelId="{C959F7CF-27C6-47D4-B17D-2B4071DB9DD4}" type="presParOf" srcId="{3A50AE64-987F-4E12-9AD8-A99F41073F2A}" destId="{F4B65A4F-23DF-4C58-AA46-B7F492D7B198}" srcOrd="0" destOrd="0" presId="urn:microsoft.com/office/officeart/2005/8/layout/venn2"/>
    <dgm:cxn modelId="{3697349D-58D6-4F9B-9ED1-542F6D1C9CC4}" type="presParOf" srcId="{F4B65A4F-23DF-4C58-AA46-B7F492D7B198}" destId="{39F66182-6317-4411-B5AF-DC01526E1C83}" srcOrd="0" destOrd="0" presId="urn:microsoft.com/office/officeart/2005/8/layout/venn2"/>
    <dgm:cxn modelId="{4CE267A5-ECA0-4087-80E7-01EC24F3D457}" type="presParOf" srcId="{F4B65A4F-23DF-4C58-AA46-B7F492D7B198}" destId="{FAAFD789-8ACE-4A52-B407-06E3376C8A74}" srcOrd="1" destOrd="0" presId="urn:microsoft.com/office/officeart/2005/8/layout/venn2"/>
    <dgm:cxn modelId="{C48B5241-4171-47CB-B493-7AD87BF5F27F}" type="presParOf" srcId="{3A50AE64-987F-4E12-9AD8-A99F41073F2A}" destId="{901011AC-DAFE-4974-B63C-F5EDEDA7B737}" srcOrd="1" destOrd="0" presId="urn:microsoft.com/office/officeart/2005/8/layout/venn2"/>
    <dgm:cxn modelId="{7BA66D03-9967-4C6E-8D14-36245DA60546}" type="presParOf" srcId="{901011AC-DAFE-4974-B63C-F5EDEDA7B737}" destId="{6F6C6EC2-CFDE-4154-BBFA-086C5A7B3BE3}" srcOrd="0" destOrd="0" presId="urn:microsoft.com/office/officeart/2005/8/layout/venn2"/>
    <dgm:cxn modelId="{7A7C043E-E6B7-4CB1-A6E9-7B3D6156675C}" type="presParOf" srcId="{901011AC-DAFE-4974-B63C-F5EDEDA7B737}" destId="{198E4A90-E6DD-4EEB-8F1C-65E4A39A60DB}" srcOrd="1" destOrd="0" presId="urn:microsoft.com/office/officeart/2005/8/layout/venn2"/>
    <dgm:cxn modelId="{C9166CF7-2566-4379-9723-085F0FC27806}" type="presParOf" srcId="{3A50AE64-987F-4E12-9AD8-A99F41073F2A}" destId="{1D8EB29C-5B8C-44CA-8ED7-EBC54F7BB7C1}" srcOrd="2" destOrd="0" presId="urn:microsoft.com/office/officeart/2005/8/layout/venn2"/>
    <dgm:cxn modelId="{4B6CDB9A-8FA4-4FE2-9E6F-7AD397568E61}" type="presParOf" srcId="{1D8EB29C-5B8C-44CA-8ED7-EBC54F7BB7C1}" destId="{2171B9EF-C477-432B-88B2-6F5F5B33B7A1}" srcOrd="0" destOrd="0" presId="urn:microsoft.com/office/officeart/2005/8/layout/venn2"/>
    <dgm:cxn modelId="{91C993F9-2165-48FD-B371-FFB2FE11AC24}" type="presParOf" srcId="{1D8EB29C-5B8C-44CA-8ED7-EBC54F7BB7C1}" destId="{B214F458-2F6F-425C-888C-8A3C318930E7}" srcOrd="1" destOrd="0" presId="urn:microsoft.com/office/officeart/2005/8/layout/venn2"/>
    <dgm:cxn modelId="{808772DA-57FC-498C-9F67-4E4DB5F32390}" type="presParOf" srcId="{3A50AE64-987F-4E12-9AD8-A99F41073F2A}" destId="{B1F25D1D-D39A-447E-B188-4B0B9EC75DDA}" srcOrd="3" destOrd="0" presId="urn:microsoft.com/office/officeart/2005/8/layout/venn2"/>
    <dgm:cxn modelId="{2B74CBE6-4801-4062-BF74-EC75EE258A90}" type="presParOf" srcId="{B1F25D1D-D39A-447E-B188-4B0B9EC75DDA}" destId="{609F744E-D073-4314-8439-61FCADFA23A1}" srcOrd="0" destOrd="0" presId="urn:microsoft.com/office/officeart/2005/8/layout/venn2"/>
    <dgm:cxn modelId="{0C2E87B8-2843-4FBD-8A4F-02C33A7506F8}" type="presParOf" srcId="{B1F25D1D-D39A-447E-B188-4B0B9EC75DDA}" destId="{87ED6253-3E66-4E3D-9896-F2995448C8C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ACE67E-74BA-4E8A-A224-9CB013B063DD}" type="doc">
      <dgm:prSet loTypeId="urn:microsoft.com/office/officeart/2009/3/layout/IncreasingArrowsProcess" loCatId="process" qsTypeId="urn:microsoft.com/office/officeart/2005/8/quickstyle/simple1" qsCatId="simple" csTypeId="urn:microsoft.com/office/officeart/2005/8/colors/accent2_3" csCatId="accent2" phldr="1"/>
      <dgm:spPr/>
      <dgm:t>
        <a:bodyPr/>
        <a:lstStyle/>
        <a:p>
          <a:endParaRPr lang="en-US"/>
        </a:p>
      </dgm:t>
    </dgm:pt>
    <dgm:pt modelId="{F4C928D5-1D62-44E2-98EE-5D5A7B83A764}">
      <dgm:prSet phldrT="[Text]"/>
      <dgm:spPr/>
      <dgm:t>
        <a:bodyPr/>
        <a:lstStyle/>
        <a:p>
          <a:r>
            <a:rPr lang="en-US" dirty="0" smtClean="0"/>
            <a:t>Define</a:t>
          </a:r>
          <a:endParaRPr lang="en-US" dirty="0"/>
        </a:p>
      </dgm:t>
    </dgm:pt>
    <dgm:pt modelId="{E083F92B-9BB7-419F-B230-988091EA9633}" type="parTrans" cxnId="{4787C1BD-9329-4965-B47A-794A8BF7DE49}">
      <dgm:prSet/>
      <dgm:spPr/>
      <dgm:t>
        <a:bodyPr/>
        <a:lstStyle/>
        <a:p>
          <a:endParaRPr lang="en-US"/>
        </a:p>
      </dgm:t>
    </dgm:pt>
    <dgm:pt modelId="{8595FD00-F014-4C26-82E2-25D2DB0BE611}" type="sibTrans" cxnId="{4787C1BD-9329-4965-B47A-794A8BF7DE49}">
      <dgm:prSet/>
      <dgm:spPr/>
      <dgm:t>
        <a:bodyPr/>
        <a:lstStyle/>
        <a:p>
          <a:endParaRPr lang="en-US"/>
        </a:p>
      </dgm:t>
    </dgm:pt>
    <dgm:pt modelId="{8CDEE665-2F97-4D2F-A294-25FA0B7C5AF2}">
      <dgm:prSet phldrT="[Text]" custT="1"/>
      <dgm:spPr/>
      <dgm:t>
        <a:bodyPr/>
        <a:lstStyle/>
        <a:p>
          <a:r>
            <a:rPr lang="en-US" sz="2400" dirty="0" smtClean="0"/>
            <a:t>Learning </a:t>
          </a:r>
        </a:p>
        <a:p>
          <a:r>
            <a:rPr lang="en-US" sz="2400" dirty="0" smtClean="0"/>
            <a:t>Outcome </a:t>
          </a:r>
        </a:p>
        <a:p>
          <a:r>
            <a:rPr lang="en-US" sz="2400" dirty="0" smtClean="0"/>
            <a:t>Goals</a:t>
          </a:r>
          <a:endParaRPr lang="en-US" sz="2400" dirty="0"/>
        </a:p>
      </dgm:t>
    </dgm:pt>
    <dgm:pt modelId="{A48B2588-1D6D-4A45-8899-EF1025F541E3}" type="parTrans" cxnId="{37815B10-0244-467F-93BF-EF3BC457AAED}">
      <dgm:prSet/>
      <dgm:spPr/>
      <dgm:t>
        <a:bodyPr/>
        <a:lstStyle/>
        <a:p>
          <a:endParaRPr lang="en-US"/>
        </a:p>
      </dgm:t>
    </dgm:pt>
    <dgm:pt modelId="{3298918C-6196-4695-B526-FE9A3198C1EF}" type="sibTrans" cxnId="{37815B10-0244-467F-93BF-EF3BC457AAED}">
      <dgm:prSet/>
      <dgm:spPr/>
      <dgm:t>
        <a:bodyPr/>
        <a:lstStyle/>
        <a:p>
          <a:endParaRPr lang="en-US"/>
        </a:p>
      </dgm:t>
    </dgm:pt>
    <dgm:pt modelId="{62BE8129-D114-47C3-99C5-2468A988964D}">
      <dgm:prSet phldrT="[Text]"/>
      <dgm:spPr/>
      <dgm:t>
        <a:bodyPr/>
        <a:lstStyle/>
        <a:p>
          <a:r>
            <a:rPr lang="en-US" dirty="0" smtClean="0"/>
            <a:t>Train</a:t>
          </a:r>
          <a:endParaRPr lang="en-US" dirty="0"/>
        </a:p>
      </dgm:t>
    </dgm:pt>
    <dgm:pt modelId="{AF543F86-D91F-447E-AB45-9C50A623C0E3}" type="parTrans" cxnId="{5597767D-4A17-4319-A2A2-B431D1FCBB4A}">
      <dgm:prSet/>
      <dgm:spPr/>
      <dgm:t>
        <a:bodyPr/>
        <a:lstStyle/>
        <a:p>
          <a:endParaRPr lang="en-US"/>
        </a:p>
      </dgm:t>
    </dgm:pt>
    <dgm:pt modelId="{249C9DC7-5756-4CB5-94D4-F2E016CF2CD5}" type="sibTrans" cxnId="{5597767D-4A17-4319-A2A2-B431D1FCBB4A}">
      <dgm:prSet/>
      <dgm:spPr/>
      <dgm:t>
        <a:bodyPr/>
        <a:lstStyle/>
        <a:p>
          <a:endParaRPr lang="en-US"/>
        </a:p>
      </dgm:t>
    </dgm:pt>
    <dgm:pt modelId="{77DA5FB3-8579-4906-A5C6-52C4D4DC5B9A}">
      <dgm:prSet phldrT="[Text]" custT="1"/>
      <dgm:spPr/>
      <dgm:t>
        <a:bodyPr/>
        <a:lstStyle/>
        <a:p>
          <a:r>
            <a:rPr lang="en-US" sz="2400" dirty="0" smtClean="0"/>
            <a:t>Machine </a:t>
          </a:r>
        </a:p>
        <a:p>
          <a:r>
            <a:rPr lang="en-US" sz="2400" dirty="0" smtClean="0"/>
            <a:t>Learning </a:t>
          </a:r>
        </a:p>
        <a:p>
          <a:r>
            <a:rPr lang="en-US" sz="2400" dirty="0" smtClean="0"/>
            <a:t>Data Set</a:t>
          </a:r>
          <a:endParaRPr lang="en-US" sz="2400" dirty="0"/>
        </a:p>
      </dgm:t>
    </dgm:pt>
    <dgm:pt modelId="{F3B71CC2-A09A-4E6D-B9A9-11986F4AA205}" type="parTrans" cxnId="{2A5CFD2B-6097-4B75-9113-838032941225}">
      <dgm:prSet/>
      <dgm:spPr/>
      <dgm:t>
        <a:bodyPr/>
        <a:lstStyle/>
        <a:p>
          <a:endParaRPr lang="en-US"/>
        </a:p>
      </dgm:t>
    </dgm:pt>
    <dgm:pt modelId="{CBC335CE-3108-471B-91BD-4E126DA2378C}" type="sibTrans" cxnId="{2A5CFD2B-6097-4B75-9113-838032941225}">
      <dgm:prSet/>
      <dgm:spPr/>
      <dgm:t>
        <a:bodyPr/>
        <a:lstStyle/>
        <a:p>
          <a:endParaRPr lang="en-US"/>
        </a:p>
      </dgm:t>
    </dgm:pt>
    <dgm:pt modelId="{49F7759A-E777-4854-8B72-3AD0CC997E64}">
      <dgm:prSet phldrT="[Text]"/>
      <dgm:spPr/>
      <dgm:t>
        <a:bodyPr/>
        <a:lstStyle/>
        <a:p>
          <a:r>
            <a:rPr lang="en-US" dirty="0" smtClean="0"/>
            <a:t>Analysis</a:t>
          </a:r>
          <a:endParaRPr lang="en-US" dirty="0"/>
        </a:p>
      </dgm:t>
    </dgm:pt>
    <dgm:pt modelId="{A48B2D65-AABD-40FF-8799-3C76E584C543}" type="parTrans" cxnId="{9C09701A-AC60-4D2F-940E-58DD38F3FF41}">
      <dgm:prSet/>
      <dgm:spPr/>
      <dgm:t>
        <a:bodyPr/>
        <a:lstStyle/>
        <a:p>
          <a:endParaRPr lang="en-US"/>
        </a:p>
      </dgm:t>
    </dgm:pt>
    <dgm:pt modelId="{D9B81294-0AFC-43E8-9071-DD6C7EEC1BC6}" type="sibTrans" cxnId="{9C09701A-AC60-4D2F-940E-58DD38F3FF41}">
      <dgm:prSet/>
      <dgm:spPr/>
      <dgm:t>
        <a:bodyPr/>
        <a:lstStyle/>
        <a:p>
          <a:endParaRPr lang="en-US"/>
        </a:p>
      </dgm:t>
    </dgm:pt>
    <dgm:pt modelId="{2B5D7312-31FD-4E42-B974-D7B0CC6CA176}">
      <dgm:prSet phldrT="[Text]" custT="1"/>
      <dgm:spPr/>
      <dgm:t>
        <a:bodyPr/>
        <a:lstStyle/>
        <a:p>
          <a:r>
            <a:rPr lang="en-US" sz="2400" dirty="0" smtClean="0"/>
            <a:t>Outcome </a:t>
          </a:r>
        </a:p>
        <a:p>
          <a:r>
            <a:rPr lang="en-US" sz="2400" dirty="0" smtClean="0"/>
            <a:t>Reports</a:t>
          </a:r>
          <a:endParaRPr lang="en-US" sz="2400" dirty="0"/>
        </a:p>
      </dgm:t>
    </dgm:pt>
    <dgm:pt modelId="{9B4CE837-29C4-4AD3-BF22-D2B458B474F7}" type="parTrans" cxnId="{436D6BED-710E-4F45-BCC8-855A69DA9943}">
      <dgm:prSet/>
      <dgm:spPr/>
      <dgm:t>
        <a:bodyPr/>
        <a:lstStyle/>
        <a:p>
          <a:endParaRPr lang="en-US"/>
        </a:p>
      </dgm:t>
    </dgm:pt>
    <dgm:pt modelId="{A57C08CE-88A9-4E37-B464-FC44F81C4791}" type="sibTrans" cxnId="{436D6BED-710E-4F45-BCC8-855A69DA9943}">
      <dgm:prSet/>
      <dgm:spPr/>
      <dgm:t>
        <a:bodyPr/>
        <a:lstStyle/>
        <a:p>
          <a:endParaRPr lang="en-US"/>
        </a:p>
      </dgm:t>
    </dgm:pt>
    <dgm:pt modelId="{5BFFCDD6-4929-4AE1-98CA-9C3C60064C07}" type="pres">
      <dgm:prSet presAssocID="{39ACE67E-74BA-4E8A-A224-9CB013B063DD}" presName="Name0" presStyleCnt="0">
        <dgm:presLayoutVars>
          <dgm:chMax val="5"/>
          <dgm:chPref val="5"/>
          <dgm:dir/>
          <dgm:animLvl val="lvl"/>
        </dgm:presLayoutVars>
      </dgm:prSet>
      <dgm:spPr/>
      <dgm:t>
        <a:bodyPr/>
        <a:lstStyle/>
        <a:p>
          <a:endParaRPr lang="en-US"/>
        </a:p>
      </dgm:t>
    </dgm:pt>
    <dgm:pt modelId="{3FA95054-65B4-4E22-889C-0DA4B6C2673D}" type="pres">
      <dgm:prSet presAssocID="{F4C928D5-1D62-44E2-98EE-5D5A7B83A764}" presName="parentText1" presStyleLbl="node1" presStyleIdx="0" presStyleCnt="3">
        <dgm:presLayoutVars>
          <dgm:chMax/>
          <dgm:chPref val="3"/>
          <dgm:bulletEnabled val="1"/>
        </dgm:presLayoutVars>
      </dgm:prSet>
      <dgm:spPr/>
      <dgm:t>
        <a:bodyPr/>
        <a:lstStyle/>
        <a:p>
          <a:endParaRPr lang="en-US"/>
        </a:p>
      </dgm:t>
    </dgm:pt>
    <dgm:pt modelId="{80E8FB98-8372-42EE-BA39-4156E8EF6917}" type="pres">
      <dgm:prSet presAssocID="{F4C928D5-1D62-44E2-98EE-5D5A7B83A764}" presName="childText1" presStyleLbl="solidAlignAcc1" presStyleIdx="0" presStyleCnt="3">
        <dgm:presLayoutVars>
          <dgm:chMax val="0"/>
          <dgm:chPref val="0"/>
          <dgm:bulletEnabled val="1"/>
        </dgm:presLayoutVars>
      </dgm:prSet>
      <dgm:spPr/>
      <dgm:t>
        <a:bodyPr/>
        <a:lstStyle/>
        <a:p>
          <a:endParaRPr lang="en-US"/>
        </a:p>
      </dgm:t>
    </dgm:pt>
    <dgm:pt modelId="{087A052A-F9D5-4150-BD9D-99F2B47C3435}" type="pres">
      <dgm:prSet presAssocID="{62BE8129-D114-47C3-99C5-2468A988964D}" presName="parentText2" presStyleLbl="node1" presStyleIdx="1" presStyleCnt="3">
        <dgm:presLayoutVars>
          <dgm:chMax/>
          <dgm:chPref val="3"/>
          <dgm:bulletEnabled val="1"/>
        </dgm:presLayoutVars>
      </dgm:prSet>
      <dgm:spPr/>
      <dgm:t>
        <a:bodyPr/>
        <a:lstStyle/>
        <a:p>
          <a:endParaRPr lang="en-US"/>
        </a:p>
      </dgm:t>
    </dgm:pt>
    <dgm:pt modelId="{77B772B8-2A8A-4189-801D-BEF677EDE4E3}" type="pres">
      <dgm:prSet presAssocID="{62BE8129-D114-47C3-99C5-2468A988964D}" presName="childText2" presStyleLbl="solidAlignAcc1" presStyleIdx="1" presStyleCnt="3">
        <dgm:presLayoutVars>
          <dgm:chMax val="0"/>
          <dgm:chPref val="0"/>
          <dgm:bulletEnabled val="1"/>
        </dgm:presLayoutVars>
      </dgm:prSet>
      <dgm:spPr/>
      <dgm:t>
        <a:bodyPr/>
        <a:lstStyle/>
        <a:p>
          <a:endParaRPr lang="en-US"/>
        </a:p>
      </dgm:t>
    </dgm:pt>
    <dgm:pt modelId="{0D60C707-3206-47D1-8642-F60A31B8BBA9}" type="pres">
      <dgm:prSet presAssocID="{49F7759A-E777-4854-8B72-3AD0CC997E64}" presName="parentText3" presStyleLbl="node1" presStyleIdx="2" presStyleCnt="3">
        <dgm:presLayoutVars>
          <dgm:chMax/>
          <dgm:chPref val="3"/>
          <dgm:bulletEnabled val="1"/>
        </dgm:presLayoutVars>
      </dgm:prSet>
      <dgm:spPr/>
      <dgm:t>
        <a:bodyPr/>
        <a:lstStyle/>
        <a:p>
          <a:endParaRPr lang="en-US"/>
        </a:p>
      </dgm:t>
    </dgm:pt>
    <dgm:pt modelId="{A65C1BC9-542B-48CC-A900-2750905D4D30}" type="pres">
      <dgm:prSet presAssocID="{49F7759A-E777-4854-8B72-3AD0CC997E64}" presName="childText3" presStyleLbl="solidAlignAcc1" presStyleIdx="2" presStyleCnt="3">
        <dgm:presLayoutVars>
          <dgm:chMax val="0"/>
          <dgm:chPref val="0"/>
          <dgm:bulletEnabled val="1"/>
        </dgm:presLayoutVars>
      </dgm:prSet>
      <dgm:spPr/>
      <dgm:t>
        <a:bodyPr/>
        <a:lstStyle/>
        <a:p>
          <a:endParaRPr lang="en-US"/>
        </a:p>
      </dgm:t>
    </dgm:pt>
  </dgm:ptLst>
  <dgm:cxnLst>
    <dgm:cxn modelId="{74E25547-70B2-48CA-8E0F-FF3B205A6EE9}" type="presOf" srcId="{F4C928D5-1D62-44E2-98EE-5D5A7B83A764}" destId="{3FA95054-65B4-4E22-889C-0DA4B6C2673D}" srcOrd="0" destOrd="0" presId="urn:microsoft.com/office/officeart/2009/3/layout/IncreasingArrowsProcess"/>
    <dgm:cxn modelId="{83CD6359-0274-4420-860E-FF472C700217}" type="presOf" srcId="{39ACE67E-74BA-4E8A-A224-9CB013B063DD}" destId="{5BFFCDD6-4929-4AE1-98CA-9C3C60064C07}" srcOrd="0" destOrd="0" presId="urn:microsoft.com/office/officeart/2009/3/layout/IncreasingArrowsProcess"/>
    <dgm:cxn modelId="{436D6BED-710E-4F45-BCC8-855A69DA9943}" srcId="{49F7759A-E777-4854-8B72-3AD0CC997E64}" destId="{2B5D7312-31FD-4E42-B974-D7B0CC6CA176}" srcOrd="0" destOrd="0" parTransId="{9B4CE837-29C4-4AD3-BF22-D2B458B474F7}" sibTransId="{A57C08CE-88A9-4E37-B464-FC44F81C4791}"/>
    <dgm:cxn modelId="{9C09701A-AC60-4D2F-940E-58DD38F3FF41}" srcId="{39ACE67E-74BA-4E8A-A224-9CB013B063DD}" destId="{49F7759A-E777-4854-8B72-3AD0CC997E64}" srcOrd="2" destOrd="0" parTransId="{A48B2D65-AABD-40FF-8799-3C76E584C543}" sibTransId="{D9B81294-0AFC-43E8-9071-DD6C7EEC1BC6}"/>
    <dgm:cxn modelId="{83807406-F942-4BE3-9D2E-3D3D4DAE6E0A}" type="presOf" srcId="{77DA5FB3-8579-4906-A5C6-52C4D4DC5B9A}" destId="{77B772B8-2A8A-4189-801D-BEF677EDE4E3}" srcOrd="0" destOrd="0" presId="urn:microsoft.com/office/officeart/2009/3/layout/IncreasingArrowsProcess"/>
    <dgm:cxn modelId="{205BE2E6-A0D6-4A56-AF2E-43564F2A5F98}" type="presOf" srcId="{8CDEE665-2F97-4D2F-A294-25FA0B7C5AF2}" destId="{80E8FB98-8372-42EE-BA39-4156E8EF6917}" srcOrd="0" destOrd="0" presId="urn:microsoft.com/office/officeart/2009/3/layout/IncreasingArrowsProcess"/>
    <dgm:cxn modelId="{4EA0A0C1-3775-4E56-B017-BA56664728C2}" type="presOf" srcId="{49F7759A-E777-4854-8B72-3AD0CC997E64}" destId="{0D60C707-3206-47D1-8642-F60A31B8BBA9}" srcOrd="0" destOrd="0" presId="urn:microsoft.com/office/officeart/2009/3/layout/IncreasingArrowsProcess"/>
    <dgm:cxn modelId="{94D18526-15A9-4CA2-9D37-7A261A9F948F}" type="presOf" srcId="{62BE8129-D114-47C3-99C5-2468A988964D}" destId="{087A052A-F9D5-4150-BD9D-99F2B47C3435}" srcOrd="0" destOrd="0" presId="urn:microsoft.com/office/officeart/2009/3/layout/IncreasingArrowsProcess"/>
    <dgm:cxn modelId="{5597767D-4A17-4319-A2A2-B431D1FCBB4A}" srcId="{39ACE67E-74BA-4E8A-A224-9CB013B063DD}" destId="{62BE8129-D114-47C3-99C5-2468A988964D}" srcOrd="1" destOrd="0" parTransId="{AF543F86-D91F-447E-AB45-9C50A623C0E3}" sibTransId="{249C9DC7-5756-4CB5-94D4-F2E016CF2CD5}"/>
    <dgm:cxn modelId="{75AE6887-B9B4-486D-9342-94E9EAE5778C}" type="presOf" srcId="{2B5D7312-31FD-4E42-B974-D7B0CC6CA176}" destId="{A65C1BC9-542B-48CC-A900-2750905D4D30}" srcOrd="0" destOrd="0" presId="urn:microsoft.com/office/officeart/2009/3/layout/IncreasingArrowsProcess"/>
    <dgm:cxn modelId="{4787C1BD-9329-4965-B47A-794A8BF7DE49}" srcId="{39ACE67E-74BA-4E8A-A224-9CB013B063DD}" destId="{F4C928D5-1D62-44E2-98EE-5D5A7B83A764}" srcOrd="0" destOrd="0" parTransId="{E083F92B-9BB7-419F-B230-988091EA9633}" sibTransId="{8595FD00-F014-4C26-82E2-25D2DB0BE611}"/>
    <dgm:cxn modelId="{37815B10-0244-467F-93BF-EF3BC457AAED}" srcId="{F4C928D5-1D62-44E2-98EE-5D5A7B83A764}" destId="{8CDEE665-2F97-4D2F-A294-25FA0B7C5AF2}" srcOrd="0" destOrd="0" parTransId="{A48B2588-1D6D-4A45-8899-EF1025F541E3}" sibTransId="{3298918C-6196-4695-B526-FE9A3198C1EF}"/>
    <dgm:cxn modelId="{2A5CFD2B-6097-4B75-9113-838032941225}" srcId="{62BE8129-D114-47C3-99C5-2468A988964D}" destId="{77DA5FB3-8579-4906-A5C6-52C4D4DC5B9A}" srcOrd="0" destOrd="0" parTransId="{F3B71CC2-A09A-4E6D-B9A9-11986F4AA205}" sibTransId="{CBC335CE-3108-471B-91BD-4E126DA2378C}"/>
    <dgm:cxn modelId="{AD5B746C-A43C-4AA0-94EA-E81922F238B4}" type="presParOf" srcId="{5BFFCDD6-4929-4AE1-98CA-9C3C60064C07}" destId="{3FA95054-65B4-4E22-889C-0DA4B6C2673D}" srcOrd="0" destOrd="0" presId="urn:microsoft.com/office/officeart/2009/3/layout/IncreasingArrowsProcess"/>
    <dgm:cxn modelId="{C3A38003-92C9-45C0-B056-0C7528312731}" type="presParOf" srcId="{5BFFCDD6-4929-4AE1-98CA-9C3C60064C07}" destId="{80E8FB98-8372-42EE-BA39-4156E8EF6917}" srcOrd="1" destOrd="0" presId="urn:microsoft.com/office/officeart/2009/3/layout/IncreasingArrowsProcess"/>
    <dgm:cxn modelId="{52A5D494-2372-4904-9DBA-E91A2D240226}" type="presParOf" srcId="{5BFFCDD6-4929-4AE1-98CA-9C3C60064C07}" destId="{087A052A-F9D5-4150-BD9D-99F2B47C3435}" srcOrd="2" destOrd="0" presId="urn:microsoft.com/office/officeart/2009/3/layout/IncreasingArrowsProcess"/>
    <dgm:cxn modelId="{80A6FFD4-90B3-4C78-895F-F5099BC83D2F}" type="presParOf" srcId="{5BFFCDD6-4929-4AE1-98CA-9C3C60064C07}" destId="{77B772B8-2A8A-4189-801D-BEF677EDE4E3}" srcOrd="3" destOrd="0" presId="urn:microsoft.com/office/officeart/2009/3/layout/IncreasingArrowsProcess"/>
    <dgm:cxn modelId="{4D1C62C2-574D-4CAC-B839-57F380B2753C}" type="presParOf" srcId="{5BFFCDD6-4929-4AE1-98CA-9C3C60064C07}" destId="{0D60C707-3206-47D1-8642-F60A31B8BBA9}" srcOrd="4" destOrd="0" presId="urn:microsoft.com/office/officeart/2009/3/layout/IncreasingArrowsProcess"/>
    <dgm:cxn modelId="{45A47F1F-C2D2-4941-9668-12602A1754D5}" type="presParOf" srcId="{5BFFCDD6-4929-4AE1-98CA-9C3C60064C07}" destId="{A65C1BC9-542B-48CC-A900-2750905D4D30}"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8979F1-23EC-4270-84B0-8CECA0AFFE2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49F8FA3-CE85-4A20-8315-E9861525B444}">
      <dgm:prSet phldrT="[Text]" custT="1"/>
      <dgm:spPr/>
      <dgm:t>
        <a:bodyPr/>
        <a:lstStyle/>
        <a:p>
          <a:r>
            <a:rPr lang="en-US" sz="2400" dirty="0" smtClean="0"/>
            <a:t>Feature Extraction</a:t>
          </a:r>
          <a:endParaRPr lang="en-US" sz="2400" dirty="0"/>
        </a:p>
      </dgm:t>
    </dgm:pt>
    <dgm:pt modelId="{0BB93E33-E6C4-475A-9E09-F95ECDEBA197}" type="parTrans" cxnId="{30D82714-7E90-424B-BED3-74187A24D731}">
      <dgm:prSet/>
      <dgm:spPr/>
      <dgm:t>
        <a:bodyPr/>
        <a:lstStyle/>
        <a:p>
          <a:endParaRPr lang="en-US"/>
        </a:p>
      </dgm:t>
    </dgm:pt>
    <dgm:pt modelId="{2029F6C2-0E0C-4A10-8F09-FDCCBEEF14D3}" type="sibTrans" cxnId="{30D82714-7E90-424B-BED3-74187A24D731}">
      <dgm:prSet/>
      <dgm:spPr/>
      <dgm:t>
        <a:bodyPr/>
        <a:lstStyle/>
        <a:p>
          <a:endParaRPr lang="en-US"/>
        </a:p>
      </dgm:t>
    </dgm:pt>
    <dgm:pt modelId="{6BEC12B2-AFC9-491A-8B3C-53DF2935AD84}">
      <dgm:prSet phldrT="[Text]" custT="1"/>
      <dgm:spPr/>
      <dgm:t>
        <a:bodyPr/>
        <a:lstStyle/>
        <a:p>
          <a:r>
            <a:rPr lang="en-US" sz="2400" dirty="0" smtClean="0"/>
            <a:t>Model Generation</a:t>
          </a:r>
          <a:endParaRPr lang="en-US" sz="2400" dirty="0"/>
        </a:p>
      </dgm:t>
    </dgm:pt>
    <dgm:pt modelId="{3AA0057B-A0D7-4D8A-8141-F0E6B8DCC426}" type="parTrans" cxnId="{DD6489A4-20D6-424C-AA3B-919DC3C5024C}">
      <dgm:prSet/>
      <dgm:spPr/>
      <dgm:t>
        <a:bodyPr/>
        <a:lstStyle/>
        <a:p>
          <a:endParaRPr lang="en-US"/>
        </a:p>
      </dgm:t>
    </dgm:pt>
    <dgm:pt modelId="{56BCBBD3-4320-46EF-9FEE-01D7EECC93F8}" type="sibTrans" cxnId="{DD6489A4-20D6-424C-AA3B-919DC3C5024C}">
      <dgm:prSet/>
      <dgm:spPr/>
      <dgm:t>
        <a:bodyPr/>
        <a:lstStyle/>
        <a:p>
          <a:endParaRPr lang="en-US"/>
        </a:p>
      </dgm:t>
    </dgm:pt>
    <dgm:pt modelId="{9E2B0A7A-16D8-4FD8-8150-80072433EBD0}">
      <dgm:prSet phldrT="[Text]" custT="1"/>
      <dgm:spPr/>
      <dgm:t>
        <a:bodyPr/>
        <a:lstStyle/>
        <a:p>
          <a:r>
            <a:rPr lang="en-US" sz="2400" dirty="0" smtClean="0"/>
            <a:t>Prediction Using Model</a:t>
          </a:r>
          <a:endParaRPr lang="en-US" sz="2400" dirty="0"/>
        </a:p>
      </dgm:t>
    </dgm:pt>
    <dgm:pt modelId="{E66F35DC-DE6E-4F9A-8AA1-D25ECCB7F5E1}" type="parTrans" cxnId="{E1264047-E899-4C30-AA1C-321BBE341CA0}">
      <dgm:prSet/>
      <dgm:spPr/>
      <dgm:t>
        <a:bodyPr/>
        <a:lstStyle/>
        <a:p>
          <a:endParaRPr lang="en-US"/>
        </a:p>
      </dgm:t>
    </dgm:pt>
    <dgm:pt modelId="{BA13A546-185C-48BF-9A1C-A6E3D85311B9}" type="sibTrans" cxnId="{E1264047-E899-4C30-AA1C-321BBE341CA0}">
      <dgm:prSet/>
      <dgm:spPr/>
      <dgm:t>
        <a:bodyPr/>
        <a:lstStyle/>
        <a:p>
          <a:endParaRPr lang="en-US"/>
        </a:p>
      </dgm:t>
    </dgm:pt>
    <dgm:pt modelId="{9E2AA9AB-AED2-4177-8DF2-F7E713C499C5}" type="pres">
      <dgm:prSet presAssocID="{208979F1-23EC-4270-84B0-8CECA0AFFE23}" presName="linear" presStyleCnt="0">
        <dgm:presLayoutVars>
          <dgm:dir/>
          <dgm:animLvl val="lvl"/>
          <dgm:resizeHandles val="exact"/>
        </dgm:presLayoutVars>
      </dgm:prSet>
      <dgm:spPr/>
      <dgm:t>
        <a:bodyPr/>
        <a:lstStyle/>
        <a:p>
          <a:endParaRPr lang="en-US"/>
        </a:p>
      </dgm:t>
    </dgm:pt>
    <dgm:pt modelId="{C5319737-C987-4B26-868E-4EF9E18DE8D7}" type="pres">
      <dgm:prSet presAssocID="{649F8FA3-CE85-4A20-8315-E9861525B444}" presName="parentLin" presStyleCnt="0"/>
      <dgm:spPr/>
    </dgm:pt>
    <dgm:pt modelId="{1CBCADF4-615F-4625-8F9B-03A4867D747B}" type="pres">
      <dgm:prSet presAssocID="{649F8FA3-CE85-4A20-8315-E9861525B444}" presName="parentLeftMargin" presStyleLbl="node1" presStyleIdx="0" presStyleCnt="3"/>
      <dgm:spPr/>
      <dgm:t>
        <a:bodyPr/>
        <a:lstStyle/>
        <a:p>
          <a:endParaRPr lang="en-US"/>
        </a:p>
      </dgm:t>
    </dgm:pt>
    <dgm:pt modelId="{582ED724-7E16-4B1E-B33A-8B78B2680601}" type="pres">
      <dgm:prSet presAssocID="{649F8FA3-CE85-4A20-8315-E9861525B444}" presName="parentText" presStyleLbl="node1" presStyleIdx="0" presStyleCnt="3">
        <dgm:presLayoutVars>
          <dgm:chMax val="0"/>
          <dgm:bulletEnabled val="1"/>
        </dgm:presLayoutVars>
      </dgm:prSet>
      <dgm:spPr/>
      <dgm:t>
        <a:bodyPr/>
        <a:lstStyle/>
        <a:p>
          <a:endParaRPr lang="en-US"/>
        </a:p>
      </dgm:t>
    </dgm:pt>
    <dgm:pt modelId="{FBFE4981-5557-4C08-B1E2-A3C7A86AA925}" type="pres">
      <dgm:prSet presAssocID="{649F8FA3-CE85-4A20-8315-E9861525B444}" presName="negativeSpace" presStyleCnt="0"/>
      <dgm:spPr/>
    </dgm:pt>
    <dgm:pt modelId="{3DC32993-DDB5-4D92-A3AC-30DE2F4C48AD}" type="pres">
      <dgm:prSet presAssocID="{649F8FA3-CE85-4A20-8315-E9861525B444}" presName="childText" presStyleLbl="conFgAcc1" presStyleIdx="0" presStyleCnt="3">
        <dgm:presLayoutVars>
          <dgm:bulletEnabled val="1"/>
        </dgm:presLayoutVars>
      </dgm:prSet>
      <dgm:spPr/>
    </dgm:pt>
    <dgm:pt modelId="{FC50BA45-DD7C-4C70-8572-EEB39D259572}" type="pres">
      <dgm:prSet presAssocID="{2029F6C2-0E0C-4A10-8F09-FDCCBEEF14D3}" presName="spaceBetweenRectangles" presStyleCnt="0"/>
      <dgm:spPr/>
    </dgm:pt>
    <dgm:pt modelId="{D963A1A5-9F49-48C7-BDBE-606671020C52}" type="pres">
      <dgm:prSet presAssocID="{6BEC12B2-AFC9-491A-8B3C-53DF2935AD84}" presName="parentLin" presStyleCnt="0"/>
      <dgm:spPr/>
    </dgm:pt>
    <dgm:pt modelId="{2137A817-CE37-49F7-9725-62B27ED6F84B}" type="pres">
      <dgm:prSet presAssocID="{6BEC12B2-AFC9-491A-8B3C-53DF2935AD84}" presName="parentLeftMargin" presStyleLbl="node1" presStyleIdx="0" presStyleCnt="3"/>
      <dgm:spPr/>
      <dgm:t>
        <a:bodyPr/>
        <a:lstStyle/>
        <a:p>
          <a:endParaRPr lang="en-US"/>
        </a:p>
      </dgm:t>
    </dgm:pt>
    <dgm:pt modelId="{B372F607-9702-4DA1-8D34-339D7524CA8F}" type="pres">
      <dgm:prSet presAssocID="{6BEC12B2-AFC9-491A-8B3C-53DF2935AD84}" presName="parentText" presStyleLbl="node1" presStyleIdx="1" presStyleCnt="3">
        <dgm:presLayoutVars>
          <dgm:chMax val="0"/>
          <dgm:bulletEnabled val="1"/>
        </dgm:presLayoutVars>
      </dgm:prSet>
      <dgm:spPr/>
      <dgm:t>
        <a:bodyPr/>
        <a:lstStyle/>
        <a:p>
          <a:endParaRPr lang="en-US"/>
        </a:p>
      </dgm:t>
    </dgm:pt>
    <dgm:pt modelId="{29E56FB0-F8EE-4BD9-9AD6-3111C39DC80D}" type="pres">
      <dgm:prSet presAssocID="{6BEC12B2-AFC9-491A-8B3C-53DF2935AD84}" presName="negativeSpace" presStyleCnt="0"/>
      <dgm:spPr/>
    </dgm:pt>
    <dgm:pt modelId="{152ED5B2-7A26-4C06-AFAE-25090A21F0D0}" type="pres">
      <dgm:prSet presAssocID="{6BEC12B2-AFC9-491A-8B3C-53DF2935AD84}" presName="childText" presStyleLbl="conFgAcc1" presStyleIdx="1" presStyleCnt="3">
        <dgm:presLayoutVars>
          <dgm:bulletEnabled val="1"/>
        </dgm:presLayoutVars>
      </dgm:prSet>
      <dgm:spPr/>
    </dgm:pt>
    <dgm:pt modelId="{6EC56405-0F7A-4E22-AC98-5B30210A54AB}" type="pres">
      <dgm:prSet presAssocID="{56BCBBD3-4320-46EF-9FEE-01D7EECC93F8}" presName="spaceBetweenRectangles" presStyleCnt="0"/>
      <dgm:spPr/>
    </dgm:pt>
    <dgm:pt modelId="{A7A435C0-E363-416B-8E80-A46685A9FD4B}" type="pres">
      <dgm:prSet presAssocID="{9E2B0A7A-16D8-4FD8-8150-80072433EBD0}" presName="parentLin" presStyleCnt="0"/>
      <dgm:spPr/>
    </dgm:pt>
    <dgm:pt modelId="{9F2D0CAA-3DAB-4BB0-B73D-D4B5ABBF7345}" type="pres">
      <dgm:prSet presAssocID="{9E2B0A7A-16D8-4FD8-8150-80072433EBD0}" presName="parentLeftMargin" presStyleLbl="node1" presStyleIdx="1" presStyleCnt="3"/>
      <dgm:spPr/>
      <dgm:t>
        <a:bodyPr/>
        <a:lstStyle/>
        <a:p>
          <a:endParaRPr lang="en-US"/>
        </a:p>
      </dgm:t>
    </dgm:pt>
    <dgm:pt modelId="{0D9CA758-F74A-4440-BD1B-497FE3746BE9}" type="pres">
      <dgm:prSet presAssocID="{9E2B0A7A-16D8-4FD8-8150-80072433EBD0}" presName="parentText" presStyleLbl="node1" presStyleIdx="2" presStyleCnt="3">
        <dgm:presLayoutVars>
          <dgm:chMax val="0"/>
          <dgm:bulletEnabled val="1"/>
        </dgm:presLayoutVars>
      </dgm:prSet>
      <dgm:spPr/>
      <dgm:t>
        <a:bodyPr/>
        <a:lstStyle/>
        <a:p>
          <a:endParaRPr lang="en-US"/>
        </a:p>
      </dgm:t>
    </dgm:pt>
    <dgm:pt modelId="{CC429556-D4ED-41E6-B9FF-62FE50B8A574}" type="pres">
      <dgm:prSet presAssocID="{9E2B0A7A-16D8-4FD8-8150-80072433EBD0}" presName="negativeSpace" presStyleCnt="0"/>
      <dgm:spPr/>
    </dgm:pt>
    <dgm:pt modelId="{D73AD79A-3C59-44B8-9517-10BB36DA77E6}" type="pres">
      <dgm:prSet presAssocID="{9E2B0A7A-16D8-4FD8-8150-80072433EBD0}" presName="childText" presStyleLbl="conFgAcc1" presStyleIdx="2" presStyleCnt="3">
        <dgm:presLayoutVars>
          <dgm:bulletEnabled val="1"/>
        </dgm:presLayoutVars>
      </dgm:prSet>
      <dgm:spPr/>
    </dgm:pt>
  </dgm:ptLst>
  <dgm:cxnLst>
    <dgm:cxn modelId="{4DEA4679-521C-4C78-826D-C297E94E52AD}" type="presOf" srcId="{9E2B0A7A-16D8-4FD8-8150-80072433EBD0}" destId="{9F2D0CAA-3DAB-4BB0-B73D-D4B5ABBF7345}" srcOrd="0" destOrd="0" presId="urn:microsoft.com/office/officeart/2005/8/layout/list1"/>
    <dgm:cxn modelId="{B73F5432-4B47-4123-BCBA-740B1C848C51}" type="presOf" srcId="{649F8FA3-CE85-4A20-8315-E9861525B444}" destId="{1CBCADF4-615F-4625-8F9B-03A4867D747B}" srcOrd="0" destOrd="0" presId="urn:microsoft.com/office/officeart/2005/8/layout/list1"/>
    <dgm:cxn modelId="{7477B2AF-DD89-459B-AEE1-83770D04BC55}" type="presOf" srcId="{9E2B0A7A-16D8-4FD8-8150-80072433EBD0}" destId="{0D9CA758-F74A-4440-BD1B-497FE3746BE9}" srcOrd="1" destOrd="0" presId="urn:microsoft.com/office/officeart/2005/8/layout/list1"/>
    <dgm:cxn modelId="{826275D0-E650-47DA-B6C4-B558514B5BB7}" type="presOf" srcId="{6BEC12B2-AFC9-491A-8B3C-53DF2935AD84}" destId="{B372F607-9702-4DA1-8D34-339D7524CA8F}" srcOrd="1" destOrd="0" presId="urn:microsoft.com/office/officeart/2005/8/layout/list1"/>
    <dgm:cxn modelId="{E1264047-E899-4C30-AA1C-321BBE341CA0}" srcId="{208979F1-23EC-4270-84B0-8CECA0AFFE23}" destId="{9E2B0A7A-16D8-4FD8-8150-80072433EBD0}" srcOrd="2" destOrd="0" parTransId="{E66F35DC-DE6E-4F9A-8AA1-D25ECCB7F5E1}" sibTransId="{BA13A546-185C-48BF-9A1C-A6E3D85311B9}"/>
    <dgm:cxn modelId="{697F6BB7-ABC4-41E7-B872-489B2DF24C96}" type="presOf" srcId="{208979F1-23EC-4270-84B0-8CECA0AFFE23}" destId="{9E2AA9AB-AED2-4177-8DF2-F7E713C499C5}" srcOrd="0" destOrd="0" presId="urn:microsoft.com/office/officeart/2005/8/layout/list1"/>
    <dgm:cxn modelId="{01F6E08F-66BD-4A5A-AC98-00DD4035B70C}" type="presOf" srcId="{6BEC12B2-AFC9-491A-8B3C-53DF2935AD84}" destId="{2137A817-CE37-49F7-9725-62B27ED6F84B}" srcOrd="0" destOrd="0" presId="urn:microsoft.com/office/officeart/2005/8/layout/list1"/>
    <dgm:cxn modelId="{DD6489A4-20D6-424C-AA3B-919DC3C5024C}" srcId="{208979F1-23EC-4270-84B0-8CECA0AFFE23}" destId="{6BEC12B2-AFC9-491A-8B3C-53DF2935AD84}" srcOrd="1" destOrd="0" parTransId="{3AA0057B-A0D7-4D8A-8141-F0E6B8DCC426}" sibTransId="{56BCBBD3-4320-46EF-9FEE-01D7EECC93F8}"/>
    <dgm:cxn modelId="{86FBAD3B-4199-447F-831D-1827433FE06D}" type="presOf" srcId="{649F8FA3-CE85-4A20-8315-E9861525B444}" destId="{582ED724-7E16-4B1E-B33A-8B78B2680601}" srcOrd="1" destOrd="0" presId="urn:microsoft.com/office/officeart/2005/8/layout/list1"/>
    <dgm:cxn modelId="{30D82714-7E90-424B-BED3-74187A24D731}" srcId="{208979F1-23EC-4270-84B0-8CECA0AFFE23}" destId="{649F8FA3-CE85-4A20-8315-E9861525B444}" srcOrd="0" destOrd="0" parTransId="{0BB93E33-E6C4-475A-9E09-F95ECDEBA197}" sibTransId="{2029F6C2-0E0C-4A10-8F09-FDCCBEEF14D3}"/>
    <dgm:cxn modelId="{710F4D21-9934-4D60-86E3-A6104FBEF308}" type="presParOf" srcId="{9E2AA9AB-AED2-4177-8DF2-F7E713C499C5}" destId="{C5319737-C987-4B26-868E-4EF9E18DE8D7}" srcOrd="0" destOrd="0" presId="urn:microsoft.com/office/officeart/2005/8/layout/list1"/>
    <dgm:cxn modelId="{078A9F8C-D52D-4B3A-823B-9C82E29DAC59}" type="presParOf" srcId="{C5319737-C987-4B26-868E-4EF9E18DE8D7}" destId="{1CBCADF4-615F-4625-8F9B-03A4867D747B}" srcOrd="0" destOrd="0" presId="urn:microsoft.com/office/officeart/2005/8/layout/list1"/>
    <dgm:cxn modelId="{2C091104-92B7-434E-8CA4-7B8A47DE74A6}" type="presParOf" srcId="{C5319737-C987-4B26-868E-4EF9E18DE8D7}" destId="{582ED724-7E16-4B1E-B33A-8B78B2680601}" srcOrd="1" destOrd="0" presId="urn:microsoft.com/office/officeart/2005/8/layout/list1"/>
    <dgm:cxn modelId="{86421D9A-945C-4EA1-963A-1509EA030406}" type="presParOf" srcId="{9E2AA9AB-AED2-4177-8DF2-F7E713C499C5}" destId="{FBFE4981-5557-4C08-B1E2-A3C7A86AA925}" srcOrd="1" destOrd="0" presId="urn:microsoft.com/office/officeart/2005/8/layout/list1"/>
    <dgm:cxn modelId="{ECB58CD9-757A-46F7-9C58-7927981AA7A2}" type="presParOf" srcId="{9E2AA9AB-AED2-4177-8DF2-F7E713C499C5}" destId="{3DC32993-DDB5-4D92-A3AC-30DE2F4C48AD}" srcOrd="2" destOrd="0" presId="urn:microsoft.com/office/officeart/2005/8/layout/list1"/>
    <dgm:cxn modelId="{B44C6214-CDEF-4B35-AAF0-1AE4194B4351}" type="presParOf" srcId="{9E2AA9AB-AED2-4177-8DF2-F7E713C499C5}" destId="{FC50BA45-DD7C-4C70-8572-EEB39D259572}" srcOrd="3" destOrd="0" presId="urn:microsoft.com/office/officeart/2005/8/layout/list1"/>
    <dgm:cxn modelId="{363E4EB1-635A-4379-BFB6-58586643383D}" type="presParOf" srcId="{9E2AA9AB-AED2-4177-8DF2-F7E713C499C5}" destId="{D963A1A5-9F49-48C7-BDBE-606671020C52}" srcOrd="4" destOrd="0" presId="urn:microsoft.com/office/officeart/2005/8/layout/list1"/>
    <dgm:cxn modelId="{BCACD5A9-2A54-4F29-A003-CD10A11F2202}" type="presParOf" srcId="{D963A1A5-9F49-48C7-BDBE-606671020C52}" destId="{2137A817-CE37-49F7-9725-62B27ED6F84B}" srcOrd="0" destOrd="0" presId="urn:microsoft.com/office/officeart/2005/8/layout/list1"/>
    <dgm:cxn modelId="{9668236E-0C73-4159-BD46-67B550B821C2}" type="presParOf" srcId="{D963A1A5-9F49-48C7-BDBE-606671020C52}" destId="{B372F607-9702-4DA1-8D34-339D7524CA8F}" srcOrd="1" destOrd="0" presId="urn:microsoft.com/office/officeart/2005/8/layout/list1"/>
    <dgm:cxn modelId="{2469B4B6-BC1A-459B-AA43-551B6DB7EC0E}" type="presParOf" srcId="{9E2AA9AB-AED2-4177-8DF2-F7E713C499C5}" destId="{29E56FB0-F8EE-4BD9-9AD6-3111C39DC80D}" srcOrd="5" destOrd="0" presId="urn:microsoft.com/office/officeart/2005/8/layout/list1"/>
    <dgm:cxn modelId="{17E21ECC-5ACA-4D96-BA49-6ABCB842DE41}" type="presParOf" srcId="{9E2AA9AB-AED2-4177-8DF2-F7E713C499C5}" destId="{152ED5B2-7A26-4C06-AFAE-25090A21F0D0}" srcOrd="6" destOrd="0" presId="urn:microsoft.com/office/officeart/2005/8/layout/list1"/>
    <dgm:cxn modelId="{C82D2847-F242-4A24-8A0E-18E79387BEE7}" type="presParOf" srcId="{9E2AA9AB-AED2-4177-8DF2-F7E713C499C5}" destId="{6EC56405-0F7A-4E22-AC98-5B30210A54AB}" srcOrd="7" destOrd="0" presId="urn:microsoft.com/office/officeart/2005/8/layout/list1"/>
    <dgm:cxn modelId="{E8120E82-10B1-4B3E-9124-B5908C352061}" type="presParOf" srcId="{9E2AA9AB-AED2-4177-8DF2-F7E713C499C5}" destId="{A7A435C0-E363-416B-8E80-A46685A9FD4B}" srcOrd="8" destOrd="0" presId="urn:microsoft.com/office/officeart/2005/8/layout/list1"/>
    <dgm:cxn modelId="{2D593839-2A0B-4625-A62F-F31075D97510}" type="presParOf" srcId="{A7A435C0-E363-416B-8E80-A46685A9FD4B}" destId="{9F2D0CAA-3DAB-4BB0-B73D-D4B5ABBF7345}" srcOrd="0" destOrd="0" presId="urn:microsoft.com/office/officeart/2005/8/layout/list1"/>
    <dgm:cxn modelId="{AA09B3D5-7C44-4863-A26A-6E955D4BB0CC}" type="presParOf" srcId="{A7A435C0-E363-416B-8E80-A46685A9FD4B}" destId="{0D9CA758-F74A-4440-BD1B-497FE3746BE9}" srcOrd="1" destOrd="0" presId="urn:microsoft.com/office/officeart/2005/8/layout/list1"/>
    <dgm:cxn modelId="{728F7E4B-1AF0-4868-90C0-89E023185C76}" type="presParOf" srcId="{9E2AA9AB-AED2-4177-8DF2-F7E713C499C5}" destId="{CC429556-D4ED-41E6-B9FF-62FE50B8A574}" srcOrd="9" destOrd="0" presId="urn:microsoft.com/office/officeart/2005/8/layout/list1"/>
    <dgm:cxn modelId="{F3187FC1-2ECB-4B25-BF8B-C505DD2D5AB5}" type="presParOf" srcId="{9E2AA9AB-AED2-4177-8DF2-F7E713C499C5}" destId="{D73AD79A-3C59-44B8-9517-10BB36DA77E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2520F6-1638-4F87-B8E3-5B1D963BF836}"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en-US"/>
        </a:p>
      </dgm:t>
    </dgm:pt>
    <dgm:pt modelId="{12D61347-52BD-443F-AF73-3061B97735DB}">
      <dgm:prSet phldrT="[Text]" custT="1"/>
      <dgm:spPr/>
      <dgm:t>
        <a:bodyPr/>
        <a:lstStyle/>
        <a:p>
          <a:r>
            <a:rPr lang="en-US" sz="3200" dirty="0" smtClean="0"/>
            <a:t>Extensibility</a:t>
          </a:r>
          <a:endParaRPr lang="en-US" sz="3200" dirty="0"/>
        </a:p>
      </dgm:t>
    </dgm:pt>
    <dgm:pt modelId="{D2352B54-9675-430E-8A6C-5BD8ACA8B6C9}" type="parTrans" cxnId="{D3CC6F87-6E34-4F54-9C64-429798ECA805}">
      <dgm:prSet/>
      <dgm:spPr/>
      <dgm:t>
        <a:bodyPr/>
        <a:lstStyle/>
        <a:p>
          <a:endParaRPr lang="en-US" sz="1050"/>
        </a:p>
      </dgm:t>
    </dgm:pt>
    <dgm:pt modelId="{B1D1F619-4021-4A7E-8430-2676AF3AE6B0}" type="sibTrans" cxnId="{D3CC6F87-6E34-4F54-9C64-429798ECA805}">
      <dgm:prSet/>
      <dgm:spPr/>
      <dgm:t>
        <a:bodyPr/>
        <a:lstStyle/>
        <a:p>
          <a:endParaRPr lang="en-US" sz="1050"/>
        </a:p>
      </dgm:t>
    </dgm:pt>
    <dgm:pt modelId="{7D23221F-318E-4C17-9B64-8FB0D407B93D}">
      <dgm:prSet phldrT="[Text]" custT="1"/>
      <dgm:spPr/>
      <dgm:t>
        <a:bodyPr/>
        <a:lstStyle/>
        <a:p>
          <a:r>
            <a:rPr lang="en-US" sz="3200" dirty="0" smtClean="0"/>
            <a:t>Scalability</a:t>
          </a:r>
          <a:endParaRPr lang="en-US" sz="3200" dirty="0"/>
        </a:p>
      </dgm:t>
    </dgm:pt>
    <dgm:pt modelId="{FDB91842-933C-43A2-807B-DB4DB4E09965}" type="parTrans" cxnId="{0BFB4A62-DE1C-487F-BC0B-FB0B7288CFA5}">
      <dgm:prSet/>
      <dgm:spPr/>
      <dgm:t>
        <a:bodyPr/>
        <a:lstStyle/>
        <a:p>
          <a:endParaRPr lang="en-US" sz="1050"/>
        </a:p>
      </dgm:t>
    </dgm:pt>
    <dgm:pt modelId="{AAA54F6D-C1AF-4536-A4E6-6EE69D97FE76}" type="sibTrans" cxnId="{0BFB4A62-DE1C-487F-BC0B-FB0B7288CFA5}">
      <dgm:prSet/>
      <dgm:spPr/>
      <dgm:t>
        <a:bodyPr/>
        <a:lstStyle/>
        <a:p>
          <a:endParaRPr lang="en-US" sz="1050"/>
        </a:p>
      </dgm:t>
    </dgm:pt>
    <dgm:pt modelId="{601E358A-1484-4872-89D0-5842694D6F17}">
      <dgm:prSet phldrT="[Text]" custT="1"/>
      <dgm:spPr/>
      <dgm:t>
        <a:bodyPr/>
        <a:lstStyle/>
        <a:p>
          <a:r>
            <a:rPr lang="en-US" sz="3200" dirty="0" smtClean="0"/>
            <a:t>Rapid Prototyping</a:t>
          </a:r>
          <a:endParaRPr lang="en-US" sz="3200" dirty="0"/>
        </a:p>
      </dgm:t>
    </dgm:pt>
    <dgm:pt modelId="{01B2374B-2DFB-41CD-8895-CD128867E241}" type="parTrans" cxnId="{3B1496B5-5F72-4854-B3F3-9620EC06E7AB}">
      <dgm:prSet/>
      <dgm:spPr/>
      <dgm:t>
        <a:bodyPr/>
        <a:lstStyle/>
        <a:p>
          <a:endParaRPr lang="en-US" sz="1050"/>
        </a:p>
      </dgm:t>
    </dgm:pt>
    <dgm:pt modelId="{810D3FAB-480D-4ACD-BEE1-CD3002830132}" type="sibTrans" cxnId="{3B1496B5-5F72-4854-B3F3-9620EC06E7AB}">
      <dgm:prSet/>
      <dgm:spPr/>
      <dgm:t>
        <a:bodyPr/>
        <a:lstStyle/>
        <a:p>
          <a:endParaRPr lang="en-US" sz="1050"/>
        </a:p>
      </dgm:t>
    </dgm:pt>
    <dgm:pt modelId="{E20E3E6E-9C80-4E0A-A726-F9EA94768F09}" type="pres">
      <dgm:prSet presAssocID="{EB2520F6-1638-4F87-B8E3-5B1D963BF836}" presName="Name0" presStyleCnt="0">
        <dgm:presLayoutVars>
          <dgm:chMax val="7"/>
          <dgm:chPref val="7"/>
          <dgm:dir/>
        </dgm:presLayoutVars>
      </dgm:prSet>
      <dgm:spPr/>
      <dgm:t>
        <a:bodyPr/>
        <a:lstStyle/>
        <a:p>
          <a:endParaRPr lang="en-US"/>
        </a:p>
      </dgm:t>
    </dgm:pt>
    <dgm:pt modelId="{276C527C-156B-49C7-BC89-EF51D9004565}" type="pres">
      <dgm:prSet presAssocID="{EB2520F6-1638-4F87-B8E3-5B1D963BF836}" presName="Name1" presStyleCnt="0"/>
      <dgm:spPr/>
    </dgm:pt>
    <dgm:pt modelId="{26EF3EF6-A107-492F-8068-45C1A588E820}" type="pres">
      <dgm:prSet presAssocID="{EB2520F6-1638-4F87-B8E3-5B1D963BF836}" presName="cycle" presStyleCnt="0"/>
      <dgm:spPr/>
    </dgm:pt>
    <dgm:pt modelId="{BD32C77F-C3D0-4566-BA13-AF12FE504544}" type="pres">
      <dgm:prSet presAssocID="{EB2520F6-1638-4F87-B8E3-5B1D963BF836}" presName="srcNode" presStyleLbl="node1" presStyleIdx="0" presStyleCnt="3"/>
      <dgm:spPr/>
    </dgm:pt>
    <dgm:pt modelId="{DD505BE2-9639-471E-9FDE-66163891886F}" type="pres">
      <dgm:prSet presAssocID="{EB2520F6-1638-4F87-B8E3-5B1D963BF836}" presName="conn" presStyleLbl="parChTrans1D2" presStyleIdx="0" presStyleCnt="1"/>
      <dgm:spPr/>
      <dgm:t>
        <a:bodyPr/>
        <a:lstStyle/>
        <a:p>
          <a:endParaRPr lang="en-US"/>
        </a:p>
      </dgm:t>
    </dgm:pt>
    <dgm:pt modelId="{585DCB14-ED27-4114-B70B-A8C0E57D2DFF}" type="pres">
      <dgm:prSet presAssocID="{EB2520F6-1638-4F87-B8E3-5B1D963BF836}" presName="extraNode" presStyleLbl="node1" presStyleIdx="0" presStyleCnt="3"/>
      <dgm:spPr/>
    </dgm:pt>
    <dgm:pt modelId="{350C4042-BED9-448A-931E-9E9C7FA9A8FA}" type="pres">
      <dgm:prSet presAssocID="{EB2520F6-1638-4F87-B8E3-5B1D963BF836}" presName="dstNode" presStyleLbl="node1" presStyleIdx="0" presStyleCnt="3"/>
      <dgm:spPr/>
    </dgm:pt>
    <dgm:pt modelId="{D878C780-250E-40DD-81BC-818BBB1831D3}" type="pres">
      <dgm:prSet presAssocID="{12D61347-52BD-443F-AF73-3061B97735DB}" presName="text_1" presStyleLbl="node1" presStyleIdx="0" presStyleCnt="3">
        <dgm:presLayoutVars>
          <dgm:bulletEnabled val="1"/>
        </dgm:presLayoutVars>
      </dgm:prSet>
      <dgm:spPr/>
      <dgm:t>
        <a:bodyPr/>
        <a:lstStyle/>
        <a:p>
          <a:endParaRPr lang="en-US"/>
        </a:p>
      </dgm:t>
    </dgm:pt>
    <dgm:pt modelId="{EA3C1F94-52D5-4D26-803F-5ED0C4143B25}" type="pres">
      <dgm:prSet presAssocID="{12D61347-52BD-443F-AF73-3061B97735DB}" presName="accent_1" presStyleCnt="0"/>
      <dgm:spPr/>
    </dgm:pt>
    <dgm:pt modelId="{D7717AC6-AF7E-4937-BCFD-BD8CECFBDB55}" type="pres">
      <dgm:prSet presAssocID="{12D61347-52BD-443F-AF73-3061B97735DB}" presName="accentRepeatNode" presStyleLbl="solidFgAcc1" presStyleIdx="0" presStyleCnt="3"/>
      <dgm:spPr>
        <a:pattFill prst="pct5">
          <a:fgClr>
            <a:schemeClr val="tx2"/>
          </a:fgClr>
          <a:bgClr>
            <a:schemeClr val="bg1"/>
          </a:bgClr>
        </a:pattFill>
      </dgm:spPr>
    </dgm:pt>
    <dgm:pt modelId="{83431B58-864F-4D90-8B5E-D6536F2F46F2}" type="pres">
      <dgm:prSet presAssocID="{7D23221F-318E-4C17-9B64-8FB0D407B93D}" presName="text_2" presStyleLbl="node1" presStyleIdx="1" presStyleCnt="3">
        <dgm:presLayoutVars>
          <dgm:bulletEnabled val="1"/>
        </dgm:presLayoutVars>
      </dgm:prSet>
      <dgm:spPr/>
      <dgm:t>
        <a:bodyPr/>
        <a:lstStyle/>
        <a:p>
          <a:endParaRPr lang="en-US"/>
        </a:p>
      </dgm:t>
    </dgm:pt>
    <dgm:pt modelId="{823D36D6-2736-4E30-BAA9-EA2421A87545}" type="pres">
      <dgm:prSet presAssocID="{7D23221F-318E-4C17-9B64-8FB0D407B93D}" presName="accent_2" presStyleCnt="0"/>
      <dgm:spPr/>
    </dgm:pt>
    <dgm:pt modelId="{B1A90CB0-F51F-4972-8D5E-FA3918E0DDBA}" type="pres">
      <dgm:prSet presAssocID="{7D23221F-318E-4C17-9B64-8FB0D407B93D}" presName="accentRepeatNode" presStyleLbl="solidFgAcc1" presStyleIdx="1" presStyleCnt="3"/>
      <dgm:spPr>
        <a:pattFill prst="pct90">
          <a:fgClr>
            <a:schemeClr val="accent1"/>
          </a:fgClr>
          <a:bgClr>
            <a:schemeClr val="bg1"/>
          </a:bgClr>
        </a:pattFill>
      </dgm:spPr>
    </dgm:pt>
    <dgm:pt modelId="{CBB753B9-0037-4D11-8CE6-F264382B0EC4}" type="pres">
      <dgm:prSet presAssocID="{601E358A-1484-4872-89D0-5842694D6F17}" presName="text_3" presStyleLbl="node1" presStyleIdx="2" presStyleCnt="3">
        <dgm:presLayoutVars>
          <dgm:bulletEnabled val="1"/>
        </dgm:presLayoutVars>
      </dgm:prSet>
      <dgm:spPr/>
      <dgm:t>
        <a:bodyPr/>
        <a:lstStyle/>
        <a:p>
          <a:endParaRPr lang="en-US"/>
        </a:p>
      </dgm:t>
    </dgm:pt>
    <dgm:pt modelId="{7488FF50-7FAE-4F48-88AE-9E9007E18A6D}" type="pres">
      <dgm:prSet presAssocID="{601E358A-1484-4872-89D0-5842694D6F17}" presName="accent_3" presStyleCnt="0"/>
      <dgm:spPr/>
    </dgm:pt>
    <dgm:pt modelId="{DAA8472C-B33D-4063-A76B-89583BCD45E0}" type="pres">
      <dgm:prSet presAssocID="{601E358A-1484-4872-89D0-5842694D6F17}" presName="accentRepeatNode" presStyleLbl="solidFgAcc1" presStyleIdx="2" presStyleCnt="3"/>
      <dgm:spPr>
        <a:pattFill prst="plaid">
          <a:fgClr>
            <a:schemeClr val="tx2"/>
          </a:fgClr>
          <a:bgClr>
            <a:schemeClr val="bg1"/>
          </a:bgClr>
        </a:pattFill>
      </dgm:spPr>
    </dgm:pt>
  </dgm:ptLst>
  <dgm:cxnLst>
    <dgm:cxn modelId="{3B1496B5-5F72-4854-B3F3-9620EC06E7AB}" srcId="{EB2520F6-1638-4F87-B8E3-5B1D963BF836}" destId="{601E358A-1484-4872-89D0-5842694D6F17}" srcOrd="2" destOrd="0" parTransId="{01B2374B-2DFB-41CD-8895-CD128867E241}" sibTransId="{810D3FAB-480D-4ACD-BEE1-CD3002830132}"/>
    <dgm:cxn modelId="{0BFB4A62-DE1C-487F-BC0B-FB0B7288CFA5}" srcId="{EB2520F6-1638-4F87-B8E3-5B1D963BF836}" destId="{7D23221F-318E-4C17-9B64-8FB0D407B93D}" srcOrd="1" destOrd="0" parTransId="{FDB91842-933C-43A2-807B-DB4DB4E09965}" sibTransId="{AAA54F6D-C1AF-4536-A4E6-6EE69D97FE76}"/>
    <dgm:cxn modelId="{0C9037F0-1D1E-40E4-B5E0-D927FF725FF8}" type="presOf" srcId="{B1D1F619-4021-4A7E-8430-2676AF3AE6B0}" destId="{DD505BE2-9639-471E-9FDE-66163891886F}" srcOrd="0" destOrd="0" presId="urn:microsoft.com/office/officeart/2008/layout/VerticalCurvedList"/>
    <dgm:cxn modelId="{6728728A-F952-4464-AE3D-C6798479D201}" type="presOf" srcId="{EB2520F6-1638-4F87-B8E3-5B1D963BF836}" destId="{E20E3E6E-9C80-4E0A-A726-F9EA94768F09}" srcOrd="0" destOrd="0" presId="urn:microsoft.com/office/officeart/2008/layout/VerticalCurvedList"/>
    <dgm:cxn modelId="{4ABE16F5-7C0B-49D5-8EBF-8BDE110B7C9B}" type="presOf" srcId="{601E358A-1484-4872-89D0-5842694D6F17}" destId="{CBB753B9-0037-4D11-8CE6-F264382B0EC4}" srcOrd="0" destOrd="0" presId="urn:microsoft.com/office/officeart/2008/layout/VerticalCurvedList"/>
    <dgm:cxn modelId="{D3CC6F87-6E34-4F54-9C64-429798ECA805}" srcId="{EB2520F6-1638-4F87-B8E3-5B1D963BF836}" destId="{12D61347-52BD-443F-AF73-3061B97735DB}" srcOrd="0" destOrd="0" parTransId="{D2352B54-9675-430E-8A6C-5BD8ACA8B6C9}" sibTransId="{B1D1F619-4021-4A7E-8430-2676AF3AE6B0}"/>
    <dgm:cxn modelId="{3FE82C84-D6EF-475E-BBCD-879E59461AAE}" type="presOf" srcId="{7D23221F-318E-4C17-9B64-8FB0D407B93D}" destId="{83431B58-864F-4D90-8B5E-D6536F2F46F2}" srcOrd="0" destOrd="0" presId="urn:microsoft.com/office/officeart/2008/layout/VerticalCurvedList"/>
    <dgm:cxn modelId="{90080A3C-96BF-448A-B1C9-C8351F3FBD8E}" type="presOf" srcId="{12D61347-52BD-443F-AF73-3061B97735DB}" destId="{D878C780-250E-40DD-81BC-818BBB1831D3}" srcOrd="0" destOrd="0" presId="urn:microsoft.com/office/officeart/2008/layout/VerticalCurvedList"/>
    <dgm:cxn modelId="{52554D28-3CB8-43F2-BF7E-DACB484F42F3}" type="presParOf" srcId="{E20E3E6E-9C80-4E0A-A726-F9EA94768F09}" destId="{276C527C-156B-49C7-BC89-EF51D9004565}" srcOrd="0" destOrd="0" presId="urn:microsoft.com/office/officeart/2008/layout/VerticalCurvedList"/>
    <dgm:cxn modelId="{4238B713-C8C9-4531-89B1-B84C95E2E4B1}" type="presParOf" srcId="{276C527C-156B-49C7-BC89-EF51D9004565}" destId="{26EF3EF6-A107-492F-8068-45C1A588E820}" srcOrd="0" destOrd="0" presId="urn:microsoft.com/office/officeart/2008/layout/VerticalCurvedList"/>
    <dgm:cxn modelId="{A6538053-F949-4CB1-B8D6-F255BBC06F1A}" type="presParOf" srcId="{26EF3EF6-A107-492F-8068-45C1A588E820}" destId="{BD32C77F-C3D0-4566-BA13-AF12FE504544}" srcOrd="0" destOrd="0" presId="urn:microsoft.com/office/officeart/2008/layout/VerticalCurvedList"/>
    <dgm:cxn modelId="{BA7C301B-9588-4228-87D5-A47162AB31FB}" type="presParOf" srcId="{26EF3EF6-A107-492F-8068-45C1A588E820}" destId="{DD505BE2-9639-471E-9FDE-66163891886F}" srcOrd="1" destOrd="0" presId="urn:microsoft.com/office/officeart/2008/layout/VerticalCurvedList"/>
    <dgm:cxn modelId="{68D7D36E-9ACB-4ABD-B2DD-B4BA797E73E2}" type="presParOf" srcId="{26EF3EF6-A107-492F-8068-45C1A588E820}" destId="{585DCB14-ED27-4114-B70B-A8C0E57D2DFF}" srcOrd="2" destOrd="0" presId="urn:microsoft.com/office/officeart/2008/layout/VerticalCurvedList"/>
    <dgm:cxn modelId="{120CAB69-27C1-4026-B2F4-34137BEF717F}" type="presParOf" srcId="{26EF3EF6-A107-492F-8068-45C1A588E820}" destId="{350C4042-BED9-448A-931E-9E9C7FA9A8FA}" srcOrd="3" destOrd="0" presId="urn:microsoft.com/office/officeart/2008/layout/VerticalCurvedList"/>
    <dgm:cxn modelId="{2A3BAA6D-0485-4192-901C-3D841FCE63FA}" type="presParOf" srcId="{276C527C-156B-49C7-BC89-EF51D9004565}" destId="{D878C780-250E-40DD-81BC-818BBB1831D3}" srcOrd="1" destOrd="0" presId="urn:microsoft.com/office/officeart/2008/layout/VerticalCurvedList"/>
    <dgm:cxn modelId="{072A57CC-FF1A-4456-967C-D1950A221834}" type="presParOf" srcId="{276C527C-156B-49C7-BC89-EF51D9004565}" destId="{EA3C1F94-52D5-4D26-803F-5ED0C4143B25}" srcOrd="2" destOrd="0" presId="urn:microsoft.com/office/officeart/2008/layout/VerticalCurvedList"/>
    <dgm:cxn modelId="{F584B572-DD30-4AA0-A544-149FB166B22F}" type="presParOf" srcId="{EA3C1F94-52D5-4D26-803F-5ED0C4143B25}" destId="{D7717AC6-AF7E-4937-BCFD-BD8CECFBDB55}" srcOrd="0" destOrd="0" presId="urn:microsoft.com/office/officeart/2008/layout/VerticalCurvedList"/>
    <dgm:cxn modelId="{439176E5-666E-4AD7-92A4-7544F5E9BCE4}" type="presParOf" srcId="{276C527C-156B-49C7-BC89-EF51D9004565}" destId="{83431B58-864F-4D90-8B5E-D6536F2F46F2}" srcOrd="3" destOrd="0" presId="urn:microsoft.com/office/officeart/2008/layout/VerticalCurvedList"/>
    <dgm:cxn modelId="{3B27F719-18C0-4F31-BA15-FDFF356A4822}" type="presParOf" srcId="{276C527C-156B-49C7-BC89-EF51D9004565}" destId="{823D36D6-2736-4E30-BAA9-EA2421A87545}" srcOrd="4" destOrd="0" presId="urn:microsoft.com/office/officeart/2008/layout/VerticalCurvedList"/>
    <dgm:cxn modelId="{97793CE7-6BEA-4413-B8E1-8DAB11ADE6B7}" type="presParOf" srcId="{823D36D6-2736-4E30-BAA9-EA2421A87545}" destId="{B1A90CB0-F51F-4972-8D5E-FA3918E0DDBA}" srcOrd="0" destOrd="0" presId="urn:microsoft.com/office/officeart/2008/layout/VerticalCurvedList"/>
    <dgm:cxn modelId="{53EB763E-6DB4-4CE4-B14E-CE7A6D55A0BC}" type="presParOf" srcId="{276C527C-156B-49C7-BC89-EF51D9004565}" destId="{CBB753B9-0037-4D11-8CE6-F264382B0EC4}" srcOrd="5" destOrd="0" presId="urn:microsoft.com/office/officeart/2008/layout/VerticalCurvedList"/>
    <dgm:cxn modelId="{3C0598FC-C00E-469F-840B-6B06A0F33C14}" type="presParOf" srcId="{276C527C-156B-49C7-BC89-EF51D9004565}" destId="{7488FF50-7FAE-4F48-88AE-9E9007E18A6D}" srcOrd="6" destOrd="0" presId="urn:microsoft.com/office/officeart/2008/layout/VerticalCurvedList"/>
    <dgm:cxn modelId="{CB1C6BFE-04FE-4C2C-959E-6833BC988AD5}" type="presParOf" srcId="{7488FF50-7FAE-4F48-88AE-9E9007E18A6D}" destId="{DAA8472C-B33D-4063-A76B-89583BCD45E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293078-D46D-4EE2-BA89-AFF6A641CB74}" type="doc">
      <dgm:prSet loTypeId="urn:microsoft.com/office/officeart/2005/8/layout/balance1" loCatId="relationship" qsTypeId="urn:microsoft.com/office/officeart/2005/8/quickstyle/simple1" qsCatId="simple" csTypeId="urn:microsoft.com/office/officeart/2005/8/colors/accent2_4" csCatId="accent2" phldr="1"/>
      <dgm:spPr/>
      <dgm:t>
        <a:bodyPr/>
        <a:lstStyle/>
        <a:p>
          <a:endParaRPr lang="en-US"/>
        </a:p>
      </dgm:t>
    </dgm:pt>
    <dgm:pt modelId="{00319D81-E433-4EFA-A8AF-CFD09C8B7BB4}">
      <dgm:prSet phldrT="[Text]"/>
      <dgm:spPr/>
      <dgm:t>
        <a:bodyPr/>
        <a:lstStyle/>
        <a:p>
          <a:r>
            <a:rPr lang="en-US" dirty="0" smtClean="0"/>
            <a:t>K-Nearest Neighbor</a:t>
          </a:r>
          <a:endParaRPr lang="en-US" dirty="0"/>
        </a:p>
      </dgm:t>
    </dgm:pt>
    <dgm:pt modelId="{1C089535-7C31-40DA-B2C5-D29CF76A71AF}" type="parTrans" cxnId="{4E615A3F-3309-44E5-8D3F-FCE574B1473C}">
      <dgm:prSet/>
      <dgm:spPr/>
      <dgm:t>
        <a:bodyPr/>
        <a:lstStyle/>
        <a:p>
          <a:endParaRPr lang="en-US"/>
        </a:p>
      </dgm:t>
    </dgm:pt>
    <dgm:pt modelId="{F5546478-5EA8-42F4-B59F-95DC7BA3DF2D}" type="sibTrans" cxnId="{4E615A3F-3309-44E5-8D3F-FCE574B1473C}">
      <dgm:prSet/>
      <dgm:spPr/>
      <dgm:t>
        <a:bodyPr/>
        <a:lstStyle/>
        <a:p>
          <a:endParaRPr lang="en-US"/>
        </a:p>
      </dgm:t>
    </dgm:pt>
    <dgm:pt modelId="{B5BFBB22-5D7B-40BF-89D7-D61478C917E4}">
      <dgm:prSet phldrT="[Text]"/>
      <dgm:spPr/>
      <dgm:t>
        <a:bodyPr/>
        <a:lstStyle/>
        <a:p>
          <a:r>
            <a:rPr lang="en-US" dirty="0" smtClean="0"/>
            <a:t>Support Vector Machine</a:t>
          </a:r>
          <a:endParaRPr lang="en-US" dirty="0"/>
        </a:p>
      </dgm:t>
    </dgm:pt>
    <dgm:pt modelId="{058B554A-9B8D-4223-B2D5-8CE85D07CDAA}" type="parTrans" cxnId="{9FAF0646-2F8D-40F9-A384-1CFEE51A967C}">
      <dgm:prSet/>
      <dgm:spPr/>
      <dgm:t>
        <a:bodyPr/>
        <a:lstStyle/>
        <a:p>
          <a:endParaRPr lang="en-US"/>
        </a:p>
      </dgm:t>
    </dgm:pt>
    <dgm:pt modelId="{33146568-D594-45EE-ACBC-B25AEAA77A9D}" type="sibTrans" cxnId="{9FAF0646-2F8D-40F9-A384-1CFEE51A967C}">
      <dgm:prSet/>
      <dgm:spPr/>
      <dgm:t>
        <a:bodyPr/>
        <a:lstStyle/>
        <a:p>
          <a:endParaRPr lang="en-US"/>
        </a:p>
      </dgm:t>
    </dgm:pt>
    <dgm:pt modelId="{768D91DA-DB6A-44C0-B7B9-418ADE85C8F0}">
      <dgm:prSet phldrT="[Text]"/>
      <dgm:spPr/>
      <dgm:t>
        <a:bodyPr/>
        <a:lstStyle/>
        <a:p>
          <a:r>
            <a:rPr lang="en-US" dirty="0" smtClean="0"/>
            <a:t>Neural Network</a:t>
          </a:r>
          <a:endParaRPr lang="en-US" dirty="0"/>
        </a:p>
      </dgm:t>
    </dgm:pt>
    <dgm:pt modelId="{046BD2D9-D0EE-4D1C-ABB3-3BEA5D0775F5}" type="parTrans" cxnId="{724A11DE-BEC5-4311-BCA8-F66B6867183F}">
      <dgm:prSet/>
      <dgm:spPr/>
      <dgm:t>
        <a:bodyPr/>
        <a:lstStyle/>
        <a:p>
          <a:endParaRPr lang="en-US"/>
        </a:p>
      </dgm:t>
    </dgm:pt>
    <dgm:pt modelId="{F61C32E4-ECF7-4375-92C8-2FFA35F55CFB}" type="sibTrans" cxnId="{724A11DE-BEC5-4311-BCA8-F66B6867183F}">
      <dgm:prSet/>
      <dgm:spPr/>
      <dgm:t>
        <a:bodyPr/>
        <a:lstStyle/>
        <a:p>
          <a:endParaRPr lang="en-US"/>
        </a:p>
      </dgm:t>
    </dgm:pt>
    <dgm:pt modelId="{6563123A-C2C3-4D54-9FEC-E9A837E11F80}">
      <dgm:prSet phldrT="[Text]"/>
      <dgm:spPr/>
      <dgm:t>
        <a:bodyPr/>
        <a:lstStyle/>
        <a:p>
          <a:r>
            <a:rPr lang="en-US" dirty="0" err="1" smtClean="0"/>
            <a:t>Mis</a:t>
          </a:r>
          <a:r>
            <a:rPr lang="en-US" dirty="0" smtClean="0"/>
            <a:t>-spelled words</a:t>
          </a:r>
          <a:endParaRPr lang="en-US" dirty="0"/>
        </a:p>
      </dgm:t>
    </dgm:pt>
    <dgm:pt modelId="{E188FEDB-3E8A-44B6-8803-6666B33EB3F0}" type="parTrans" cxnId="{CEC57338-6667-44E8-BAE0-C3BBC988E34E}">
      <dgm:prSet/>
      <dgm:spPr/>
      <dgm:t>
        <a:bodyPr/>
        <a:lstStyle/>
        <a:p>
          <a:endParaRPr lang="en-US"/>
        </a:p>
      </dgm:t>
    </dgm:pt>
    <dgm:pt modelId="{FECDF910-E9F0-469C-B4C7-7B0A523B4047}" type="sibTrans" cxnId="{CEC57338-6667-44E8-BAE0-C3BBC988E34E}">
      <dgm:prSet/>
      <dgm:spPr/>
      <dgm:t>
        <a:bodyPr/>
        <a:lstStyle/>
        <a:p>
          <a:endParaRPr lang="en-US"/>
        </a:p>
      </dgm:t>
    </dgm:pt>
    <dgm:pt modelId="{64DC5F96-DA27-4676-9272-F3482E47AE82}">
      <dgm:prSet phldrT="[Text]"/>
      <dgm:spPr/>
      <dgm:t>
        <a:bodyPr/>
        <a:lstStyle/>
        <a:p>
          <a:r>
            <a:rPr lang="en-US" dirty="0" smtClean="0"/>
            <a:t>Answer Length</a:t>
          </a:r>
          <a:endParaRPr lang="en-US" dirty="0"/>
        </a:p>
      </dgm:t>
    </dgm:pt>
    <dgm:pt modelId="{68991EC5-4C8D-45BA-A431-FD5776C194C4}" type="parTrans" cxnId="{B0F87C33-D4AF-41DD-8CC0-8EF2D7754024}">
      <dgm:prSet/>
      <dgm:spPr/>
      <dgm:t>
        <a:bodyPr/>
        <a:lstStyle/>
        <a:p>
          <a:endParaRPr lang="en-US"/>
        </a:p>
      </dgm:t>
    </dgm:pt>
    <dgm:pt modelId="{EA046915-3E35-43E3-B3A6-153AE1B397CF}" type="sibTrans" cxnId="{B0F87C33-D4AF-41DD-8CC0-8EF2D7754024}">
      <dgm:prSet/>
      <dgm:spPr/>
      <dgm:t>
        <a:bodyPr/>
        <a:lstStyle/>
        <a:p>
          <a:endParaRPr lang="en-US"/>
        </a:p>
      </dgm:t>
    </dgm:pt>
    <dgm:pt modelId="{2C57A79B-A004-464E-A2F4-7E4C06639818}">
      <dgm:prSet phldrT="[Text]"/>
      <dgm:spPr/>
      <dgm:t>
        <a:bodyPr/>
        <a:lstStyle/>
        <a:p>
          <a:r>
            <a:rPr lang="en-US" dirty="0" smtClean="0"/>
            <a:t>Semantic relation</a:t>
          </a:r>
          <a:endParaRPr lang="en-US" dirty="0"/>
        </a:p>
      </dgm:t>
    </dgm:pt>
    <dgm:pt modelId="{56827256-1B83-45B8-8A5D-97B3BF36E186}" type="parTrans" cxnId="{F147E24D-E8B2-4BA9-91D1-ABE324C6080D}">
      <dgm:prSet/>
      <dgm:spPr/>
      <dgm:t>
        <a:bodyPr/>
        <a:lstStyle/>
        <a:p>
          <a:endParaRPr lang="en-US"/>
        </a:p>
      </dgm:t>
    </dgm:pt>
    <dgm:pt modelId="{33FC53E6-D935-419C-B5F4-D5353437FE57}" type="sibTrans" cxnId="{F147E24D-E8B2-4BA9-91D1-ABE324C6080D}">
      <dgm:prSet/>
      <dgm:spPr/>
      <dgm:t>
        <a:bodyPr/>
        <a:lstStyle/>
        <a:p>
          <a:endParaRPr lang="en-US"/>
        </a:p>
      </dgm:t>
    </dgm:pt>
    <dgm:pt modelId="{766F5BBC-307E-403F-AFAB-4150C5BA4437}">
      <dgm:prSet phldrT="[Text]"/>
      <dgm:spPr/>
      <dgm:t>
        <a:bodyPr/>
        <a:lstStyle/>
        <a:p>
          <a:r>
            <a:rPr lang="en-US" dirty="0" smtClean="0"/>
            <a:t>Grammar Error</a:t>
          </a:r>
          <a:endParaRPr lang="en-US" dirty="0"/>
        </a:p>
      </dgm:t>
    </dgm:pt>
    <dgm:pt modelId="{EEA2EDA0-3263-49E9-9673-4731498F77B2}" type="parTrans" cxnId="{5596F026-9A69-41BF-ABB7-4759D06765E8}">
      <dgm:prSet/>
      <dgm:spPr/>
      <dgm:t>
        <a:bodyPr/>
        <a:lstStyle/>
        <a:p>
          <a:endParaRPr lang="en-US"/>
        </a:p>
      </dgm:t>
    </dgm:pt>
    <dgm:pt modelId="{AC7FF25B-573F-40F8-BF2C-933A0BBFC27F}" type="sibTrans" cxnId="{5596F026-9A69-41BF-ABB7-4759D06765E8}">
      <dgm:prSet/>
      <dgm:spPr/>
      <dgm:t>
        <a:bodyPr/>
        <a:lstStyle/>
        <a:p>
          <a:endParaRPr lang="en-US"/>
        </a:p>
      </dgm:t>
    </dgm:pt>
    <dgm:pt modelId="{FB636AEF-774C-4D3E-8D7C-EECED2BA2A75}" type="pres">
      <dgm:prSet presAssocID="{CD293078-D46D-4EE2-BA89-AFF6A641CB74}" presName="outerComposite" presStyleCnt="0">
        <dgm:presLayoutVars>
          <dgm:chMax val="2"/>
          <dgm:animLvl val="lvl"/>
          <dgm:resizeHandles val="exact"/>
        </dgm:presLayoutVars>
      </dgm:prSet>
      <dgm:spPr/>
      <dgm:t>
        <a:bodyPr/>
        <a:lstStyle/>
        <a:p>
          <a:endParaRPr lang="en-US"/>
        </a:p>
      </dgm:t>
    </dgm:pt>
    <dgm:pt modelId="{4D124418-3A53-433F-BF87-9AE80A03A8E5}" type="pres">
      <dgm:prSet presAssocID="{CD293078-D46D-4EE2-BA89-AFF6A641CB74}" presName="dummyMaxCanvas" presStyleCnt="0"/>
      <dgm:spPr/>
    </dgm:pt>
    <dgm:pt modelId="{E79D1CBC-C039-4255-977B-D8EB2982781D}" type="pres">
      <dgm:prSet presAssocID="{CD293078-D46D-4EE2-BA89-AFF6A641CB74}" presName="parentComposite" presStyleCnt="0"/>
      <dgm:spPr/>
    </dgm:pt>
    <dgm:pt modelId="{E2BCEE09-6017-4246-BF79-949E0DF45B9E}" type="pres">
      <dgm:prSet presAssocID="{CD293078-D46D-4EE2-BA89-AFF6A641CB74}" presName="parent1" presStyleLbl="alignAccFollowNode1" presStyleIdx="0" presStyleCnt="4">
        <dgm:presLayoutVars>
          <dgm:chMax val="4"/>
        </dgm:presLayoutVars>
      </dgm:prSet>
      <dgm:spPr/>
      <dgm:t>
        <a:bodyPr/>
        <a:lstStyle/>
        <a:p>
          <a:endParaRPr lang="en-US"/>
        </a:p>
      </dgm:t>
    </dgm:pt>
    <dgm:pt modelId="{5C5EF113-2AD5-4D71-ACEE-4ED9FCA73724}" type="pres">
      <dgm:prSet presAssocID="{CD293078-D46D-4EE2-BA89-AFF6A641CB74}" presName="parent2" presStyleLbl="alignAccFollowNode1" presStyleIdx="1" presStyleCnt="4">
        <dgm:presLayoutVars>
          <dgm:chMax val="4"/>
        </dgm:presLayoutVars>
      </dgm:prSet>
      <dgm:spPr/>
      <dgm:t>
        <a:bodyPr/>
        <a:lstStyle/>
        <a:p>
          <a:endParaRPr lang="en-US"/>
        </a:p>
      </dgm:t>
    </dgm:pt>
    <dgm:pt modelId="{4B220713-A29F-46B2-A359-0DE72B6C98E3}" type="pres">
      <dgm:prSet presAssocID="{CD293078-D46D-4EE2-BA89-AFF6A641CB74}" presName="childrenComposite" presStyleCnt="0"/>
      <dgm:spPr/>
    </dgm:pt>
    <dgm:pt modelId="{E8BBD0A4-9723-44E5-8FB1-9B48690EFBA3}" type="pres">
      <dgm:prSet presAssocID="{CD293078-D46D-4EE2-BA89-AFF6A641CB74}" presName="dummyMaxCanvas_ChildArea" presStyleCnt="0"/>
      <dgm:spPr/>
    </dgm:pt>
    <dgm:pt modelId="{45902CC8-BFAA-4ECB-80AA-6D3F74B3C444}" type="pres">
      <dgm:prSet presAssocID="{CD293078-D46D-4EE2-BA89-AFF6A641CB74}" presName="fulcrum" presStyleLbl="alignAccFollowNode1" presStyleIdx="2" presStyleCnt="4"/>
      <dgm:spPr/>
    </dgm:pt>
    <dgm:pt modelId="{1C5183BA-E47D-4E61-B535-CECF4C21EA7A}" type="pres">
      <dgm:prSet presAssocID="{CD293078-D46D-4EE2-BA89-AFF6A641CB74}" presName="balance_23" presStyleLbl="alignAccFollowNode1" presStyleIdx="3" presStyleCnt="4">
        <dgm:presLayoutVars>
          <dgm:bulletEnabled val="1"/>
        </dgm:presLayoutVars>
      </dgm:prSet>
      <dgm:spPr/>
    </dgm:pt>
    <dgm:pt modelId="{AEFF1F08-D62D-4D88-81FF-287047D048E8}" type="pres">
      <dgm:prSet presAssocID="{CD293078-D46D-4EE2-BA89-AFF6A641CB74}" presName="right_23_1" presStyleLbl="node1" presStyleIdx="0" presStyleCnt="5">
        <dgm:presLayoutVars>
          <dgm:bulletEnabled val="1"/>
        </dgm:presLayoutVars>
      </dgm:prSet>
      <dgm:spPr/>
      <dgm:t>
        <a:bodyPr/>
        <a:lstStyle/>
        <a:p>
          <a:endParaRPr lang="en-US"/>
        </a:p>
      </dgm:t>
    </dgm:pt>
    <dgm:pt modelId="{BFE90773-FCEE-4E4D-BA89-9389050142FD}" type="pres">
      <dgm:prSet presAssocID="{CD293078-D46D-4EE2-BA89-AFF6A641CB74}" presName="right_23_2" presStyleLbl="node1" presStyleIdx="1" presStyleCnt="5">
        <dgm:presLayoutVars>
          <dgm:bulletEnabled val="1"/>
        </dgm:presLayoutVars>
      </dgm:prSet>
      <dgm:spPr/>
      <dgm:t>
        <a:bodyPr/>
        <a:lstStyle/>
        <a:p>
          <a:endParaRPr lang="en-US"/>
        </a:p>
      </dgm:t>
    </dgm:pt>
    <dgm:pt modelId="{786440EF-E944-41D9-9EAB-123382F3B154}" type="pres">
      <dgm:prSet presAssocID="{CD293078-D46D-4EE2-BA89-AFF6A641CB74}" presName="right_23_3" presStyleLbl="node1" presStyleIdx="2" presStyleCnt="5">
        <dgm:presLayoutVars>
          <dgm:bulletEnabled val="1"/>
        </dgm:presLayoutVars>
      </dgm:prSet>
      <dgm:spPr/>
      <dgm:t>
        <a:bodyPr/>
        <a:lstStyle/>
        <a:p>
          <a:endParaRPr lang="en-US"/>
        </a:p>
      </dgm:t>
    </dgm:pt>
    <dgm:pt modelId="{254AE0CE-5DEA-434F-AC34-025F55083120}" type="pres">
      <dgm:prSet presAssocID="{CD293078-D46D-4EE2-BA89-AFF6A641CB74}" presName="left_23_1" presStyleLbl="node1" presStyleIdx="3" presStyleCnt="5">
        <dgm:presLayoutVars>
          <dgm:bulletEnabled val="1"/>
        </dgm:presLayoutVars>
      </dgm:prSet>
      <dgm:spPr/>
      <dgm:t>
        <a:bodyPr/>
        <a:lstStyle/>
        <a:p>
          <a:endParaRPr lang="en-US"/>
        </a:p>
      </dgm:t>
    </dgm:pt>
    <dgm:pt modelId="{5687841C-2617-4A8B-9CC4-393BF7734115}" type="pres">
      <dgm:prSet presAssocID="{CD293078-D46D-4EE2-BA89-AFF6A641CB74}" presName="left_23_2" presStyleLbl="node1" presStyleIdx="4" presStyleCnt="5">
        <dgm:presLayoutVars>
          <dgm:bulletEnabled val="1"/>
        </dgm:presLayoutVars>
      </dgm:prSet>
      <dgm:spPr/>
      <dgm:t>
        <a:bodyPr/>
        <a:lstStyle/>
        <a:p>
          <a:endParaRPr lang="en-US"/>
        </a:p>
      </dgm:t>
    </dgm:pt>
  </dgm:ptLst>
  <dgm:cxnLst>
    <dgm:cxn modelId="{F147E24D-E8B2-4BA9-91D1-ABE324C6080D}" srcId="{6563123A-C2C3-4D54-9FEC-E9A837E11F80}" destId="{2C57A79B-A004-464E-A2F4-7E4C06639818}" srcOrd="1" destOrd="0" parTransId="{56827256-1B83-45B8-8A5D-97B3BF36E186}" sibTransId="{33FC53E6-D935-419C-B5F4-D5353437FE57}"/>
    <dgm:cxn modelId="{9FAF0646-2F8D-40F9-A384-1CFEE51A967C}" srcId="{00319D81-E433-4EFA-A8AF-CFD09C8B7BB4}" destId="{B5BFBB22-5D7B-40BF-89D7-D61478C917E4}" srcOrd="0" destOrd="0" parTransId="{058B554A-9B8D-4223-B2D5-8CE85D07CDAA}" sibTransId="{33146568-D594-45EE-ACBC-B25AEAA77A9D}"/>
    <dgm:cxn modelId="{724A11DE-BEC5-4311-BCA8-F66B6867183F}" srcId="{00319D81-E433-4EFA-A8AF-CFD09C8B7BB4}" destId="{768D91DA-DB6A-44C0-B7B9-418ADE85C8F0}" srcOrd="1" destOrd="0" parTransId="{046BD2D9-D0EE-4D1C-ABB3-3BEA5D0775F5}" sibTransId="{F61C32E4-ECF7-4375-92C8-2FFA35F55CFB}"/>
    <dgm:cxn modelId="{9AFDA5A7-ACDE-47EB-80A7-74784A5AC6A1}" type="presOf" srcId="{64DC5F96-DA27-4676-9272-F3482E47AE82}" destId="{AEFF1F08-D62D-4D88-81FF-287047D048E8}" srcOrd="0" destOrd="0" presId="urn:microsoft.com/office/officeart/2005/8/layout/balance1"/>
    <dgm:cxn modelId="{EDAB5103-0F4A-4617-A009-2A14AC7C5F19}" type="presOf" srcId="{CD293078-D46D-4EE2-BA89-AFF6A641CB74}" destId="{FB636AEF-774C-4D3E-8D7C-EECED2BA2A75}" srcOrd="0" destOrd="0" presId="urn:microsoft.com/office/officeart/2005/8/layout/balance1"/>
    <dgm:cxn modelId="{2EA8846B-FAD9-405E-B65A-ED0FCD8B8AC9}" type="presOf" srcId="{768D91DA-DB6A-44C0-B7B9-418ADE85C8F0}" destId="{5687841C-2617-4A8B-9CC4-393BF7734115}" srcOrd="0" destOrd="0" presId="urn:microsoft.com/office/officeart/2005/8/layout/balance1"/>
    <dgm:cxn modelId="{FACF5B09-EB03-4877-B5DF-E10AC87EF67E}" type="presOf" srcId="{2C57A79B-A004-464E-A2F4-7E4C06639818}" destId="{BFE90773-FCEE-4E4D-BA89-9389050142FD}" srcOrd="0" destOrd="0" presId="urn:microsoft.com/office/officeart/2005/8/layout/balance1"/>
    <dgm:cxn modelId="{B2AE66BD-01F9-4D63-892D-F3E6BC364C15}" type="presOf" srcId="{6563123A-C2C3-4D54-9FEC-E9A837E11F80}" destId="{5C5EF113-2AD5-4D71-ACEE-4ED9FCA73724}" srcOrd="0" destOrd="0" presId="urn:microsoft.com/office/officeart/2005/8/layout/balance1"/>
    <dgm:cxn modelId="{B0F87C33-D4AF-41DD-8CC0-8EF2D7754024}" srcId="{6563123A-C2C3-4D54-9FEC-E9A837E11F80}" destId="{64DC5F96-DA27-4676-9272-F3482E47AE82}" srcOrd="0" destOrd="0" parTransId="{68991EC5-4C8D-45BA-A431-FD5776C194C4}" sibTransId="{EA046915-3E35-43E3-B3A6-153AE1B397CF}"/>
    <dgm:cxn modelId="{19692D76-BD5E-4ED0-9F20-D1964D6A7BD2}" type="presOf" srcId="{00319D81-E433-4EFA-A8AF-CFD09C8B7BB4}" destId="{E2BCEE09-6017-4246-BF79-949E0DF45B9E}" srcOrd="0" destOrd="0" presId="urn:microsoft.com/office/officeart/2005/8/layout/balance1"/>
    <dgm:cxn modelId="{6CFF96DD-99CD-4ACE-A862-428CE689FBA4}" type="presOf" srcId="{B5BFBB22-5D7B-40BF-89D7-D61478C917E4}" destId="{254AE0CE-5DEA-434F-AC34-025F55083120}" srcOrd="0" destOrd="0" presId="urn:microsoft.com/office/officeart/2005/8/layout/balance1"/>
    <dgm:cxn modelId="{4E615A3F-3309-44E5-8D3F-FCE574B1473C}" srcId="{CD293078-D46D-4EE2-BA89-AFF6A641CB74}" destId="{00319D81-E433-4EFA-A8AF-CFD09C8B7BB4}" srcOrd="0" destOrd="0" parTransId="{1C089535-7C31-40DA-B2C5-D29CF76A71AF}" sibTransId="{F5546478-5EA8-42F4-B59F-95DC7BA3DF2D}"/>
    <dgm:cxn modelId="{5596F026-9A69-41BF-ABB7-4759D06765E8}" srcId="{6563123A-C2C3-4D54-9FEC-E9A837E11F80}" destId="{766F5BBC-307E-403F-AFAB-4150C5BA4437}" srcOrd="2" destOrd="0" parTransId="{EEA2EDA0-3263-49E9-9673-4731498F77B2}" sibTransId="{AC7FF25B-573F-40F8-BF2C-933A0BBFC27F}"/>
    <dgm:cxn modelId="{CEC57338-6667-44E8-BAE0-C3BBC988E34E}" srcId="{CD293078-D46D-4EE2-BA89-AFF6A641CB74}" destId="{6563123A-C2C3-4D54-9FEC-E9A837E11F80}" srcOrd="1" destOrd="0" parTransId="{E188FEDB-3E8A-44B6-8803-6666B33EB3F0}" sibTransId="{FECDF910-E9F0-469C-B4C7-7B0A523B4047}"/>
    <dgm:cxn modelId="{F1775299-3126-4631-A65F-D52730B0072F}" type="presOf" srcId="{766F5BBC-307E-403F-AFAB-4150C5BA4437}" destId="{786440EF-E944-41D9-9EAB-123382F3B154}" srcOrd="0" destOrd="0" presId="urn:microsoft.com/office/officeart/2005/8/layout/balance1"/>
    <dgm:cxn modelId="{37C47CEC-CBA4-47D4-9CF4-1F55B7DD3C34}" type="presParOf" srcId="{FB636AEF-774C-4D3E-8D7C-EECED2BA2A75}" destId="{4D124418-3A53-433F-BF87-9AE80A03A8E5}" srcOrd="0" destOrd="0" presId="urn:microsoft.com/office/officeart/2005/8/layout/balance1"/>
    <dgm:cxn modelId="{3E20FEE4-04D7-4AF8-BCA1-CC53043E704E}" type="presParOf" srcId="{FB636AEF-774C-4D3E-8D7C-EECED2BA2A75}" destId="{E79D1CBC-C039-4255-977B-D8EB2982781D}" srcOrd="1" destOrd="0" presId="urn:microsoft.com/office/officeart/2005/8/layout/balance1"/>
    <dgm:cxn modelId="{D3DB94A6-6E78-4B5B-8AFB-C976A3CE8810}" type="presParOf" srcId="{E79D1CBC-C039-4255-977B-D8EB2982781D}" destId="{E2BCEE09-6017-4246-BF79-949E0DF45B9E}" srcOrd="0" destOrd="0" presId="urn:microsoft.com/office/officeart/2005/8/layout/balance1"/>
    <dgm:cxn modelId="{D0C76F95-93C6-40A7-8D5D-F66EC3E32821}" type="presParOf" srcId="{E79D1CBC-C039-4255-977B-D8EB2982781D}" destId="{5C5EF113-2AD5-4D71-ACEE-4ED9FCA73724}" srcOrd="1" destOrd="0" presId="urn:microsoft.com/office/officeart/2005/8/layout/balance1"/>
    <dgm:cxn modelId="{32F97394-663A-44FB-952C-FB17EAD5954C}" type="presParOf" srcId="{FB636AEF-774C-4D3E-8D7C-EECED2BA2A75}" destId="{4B220713-A29F-46B2-A359-0DE72B6C98E3}" srcOrd="2" destOrd="0" presId="urn:microsoft.com/office/officeart/2005/8/layout/balance1"/>
    <dgm:cxn modelId="{3811EBA2-7C19-402C-BF7E-680B8A30CF70}" type="presParOf" srcId="{4B220713-A29F-46B2-A359-0DE72B6C98E3}" destId="{E8BBD0A4-9723-44E5-8FB1-9B48690EFBA3}" srcOrd="0" destOrd="0" presId="urn:microsoft.com/office/officeart/2005/8/layout/balance1"/>
    <dgm:cxn modelId="{4C442106-C083-410C-B436-8D84D43302EA}" type="presParOf" srcId="{4B220713-A29F-46B2-A359-0DE72B6C98E3}" destId="{45902CC8-BFAA-4ECB-80AA-6D3F74B3C444}" srcOrd="1" destOrd="0" presId="urn:microsoft.com/office/officeart/2005/8/layout/balance1"/>
    <dgm:cxn modelId="{E8A4D446-2101-4607-B2F1-1200E920C339}" type="presParOf" srcId="{4B220713-A29F-46B2-A359-0DE72B6C98E3}" destId="{1C5183BA-E47D-4E61-B535-CECF4C21EA7A}" srcOrd="2" destOrd="0" presId="urn:microsoft.com/office/officeart/2005/8/layout/balance1"/>
    <dgm:cxn modelId="{3B9677C0-A0F0-4EFC-AF4F-9AB981B3ADCF}" type="presParOf" srcId="{4B220713-A29F-46B2-A359-0DE72B6C98E3}" destId="{AEFF1F08-D62D-4D88-81FF-287047D048E8}" srcOrd="3" destOrd="0" presId="urn:microsoft.com/office/officeart/2005/8/layout/balance1"/>
    <dgm:cxn modelId="{6C97AC5B-98E6-4E7A-8AE6-72054B17A26C}" type="presParOf" srcId="{4B220713-A29F-46B2-A359-0DE72B6C98E3}" destId="{BFE90773-FCEE-4E4D-BA89-9389050142FD}" srcOrd="4" destOrd="0" presId="urn:microsoft.com/office/officeart/2005/8/layout/balance1"/>
    <dgm:cxn modelId="{6A4BB613-BB83-45FD-87CF-7B66FA6B4D6C}" type="presParOf" srcId="{4B220713-A29F-46B2-A359-0DE72B6C98E3}" destId="{786440EF-E944-41D9-9EAB-123382F3B154}" srcOrd="5" destOrd="0" presId="urn:microsoft.com/office/officeart/2005/8/layout/balance1"/>
    <dgm:cxn modelId="{B5D9E09A-2EED-4D10-9E02-98803F806C48}" type="presParOf" srcId="{4B220713-A29F-46B2-A359-0DE72B6C98E3}" destId="{254AE0CE-5DEA-434F-AC34-025F55083120}" srcOrd="6" destOrd="0" presId="urn:microsoft.com/office/officeart/2005/8/layout/balance1"/>
    <dgm:cxn modelId="{7DA3B373-2698-4476-978D-7BD364834121}" type="presParOf" srcId="{4B220713-A29F-46B2-A359-0DE72B6C98E3}" destId="{5687841C-2617-4A8B-9CC4-393BF7734115}"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115781-5FF2-4D9F-9345-972F1C3FA249}" type="doc">
      <dgm:prSet loTypeId="urn:microsoft.com/office/officeart/2008/layout/AlternatingHexagons" loCatId="list" qsTypeId="urn:microsoft.com/office/officeart/2005/8/quickstyle/simple1" qsCatId="simple" csTypeId="urn:microsoft.com/office/officeart/2005/8/colors/accent2_4" csCatId="accent2" phldr="1"/>
      <dgm:spPr/>
      <dgm:t>
        <a:bodyPr/>
        <a:lstStyle/>
        <a:p>
          <a:endParaRPr lang="en-US"/>
        </a:p>
      </dgm:t>
    </dgm:pt>
    <dgm:pt modelId="{356145D0-B52D-482B-8818-2BF53E124AE1}">
      <dgm:prSet phldrT="[Text]"/>
      <dgm:spPr/>
      <dgm:t>
        <a:bodyPr/>
        <a:lstStyle/>
        <a:p>
          <a:r>
            <a:rPr lang="en-US" dirty="0" smtClean="0"/>
            <a:t>Load Balancer</a:t>
          </a:r>
          <a:endParaRPr lang="en-US" dirty="0"/>
        </a:p>
      </dgm:t>
    </dgm:pt>
    <dgm:pt modelId="{9BF28E91-483F-46B5-B1A5-B1D8D62C926B}" type="parTrans" cxnId="{B961A7E0-CD62-48BD-8698-1C25FBD5E821}">
      <dgm:prSet/>
      <dgm:spPr/>
      <dgm:t>
        <a:bodyPr/>
        <a:lstStyle/>
        <a:p>
          <a:endParaRPr lang="en-US"/>
        </a:p>
      </dgm:t>
    </dgm:pt>
    <dgm:pt modelId="{DFF8AC7E-82CE-43BC-BDF0-4FD53FC90F63}" type="sibTrans" cxnId="{B961A7E0-CD62-48BD-8698-1C25FBD5E821}">
      <dgm:prSet/>
      <dgm:spPr/>
      <dgm:t>
        <a:bodyPr/>
        <a:lstStyle/>
        <a:p>
          <a:endParaRPr lang="en-US"/>
        </a:p>
      </dgm:t>
    </dgm:pt>
    <dgm:pt modelId="{2323887D-1F61-439B-8119-CFF452308A57}">
      <dgm:prSet phldrT="[Text]"/>
      <dgm:spPr/>
      <dgm:t>
        <a:bodyPr/>
        <a:lstStyle/>
        <a:p>
          <a:r>
            <a:rPr lang="en-US" dirty="0" smtClean="0"/>
            <a:t>Distributed Atomicity</a:t>
          </a:r>
          <a:endParaRPr lang="en-US" dirty="0"/>
        </a:p>
      </dgm:t>
    </dgm:pt>
    <dgm:pt modelId="{0D14FDEE-02A1-4859-A44B-4843CD72A7CA}" type="parTrans" cxnId="{161AFA64-B672-4F24-88F8-5361A27DAA91}">
      <dgm:prSet/>
      <dgm:spPr/>
      <dgm:t>
        <a:bodyPr/>
        <a:lstStyle/>
        <a:p>
          <a:endParaRPr lang="en-US"/>
        </a:p>
      </dgm:t>
    </dgm:pt>
    <dgm:pt modelId="{B4190BDB-63A0-428C-98C2-15E9B20C66FD}" type="sibTrans" cxnId="{161AFA64-B672-4F24-88F8-5361A27DAA91}">
      <dgm:prSet/>
      <dgm:spPr/>
      <dgm:t>
        <a:bodyPr/>
        <a:lstStyle/>
        <a:p>
          <a:endParaRPr lang="en-US"/>
        </a:p>
      </dgm:t>
    </dgm:pt>
    <dgm:pt modelId="{C88787DB-2854-4C5B-A90A-7B4C9E121999}">
      <dgm:prSet phldrT="[Text]"/>
      <dgm:spPr/>
      <dgm:t>
        <a:bodyPr/>
        <a:lstStyle/>
        <a:p>
          <a:r>
            <a:rPr lang="en-US" dirty="0" smtClean="0"/>
            <a:t>Cluster</a:t>
          </a:r>
          <a:endParaRPr lang="en-US" dirty="0"/>
        </a:p>
      </dgm:t>
    </dgm:pt>
    <dgm:pt modelId="{4123E004-332A-411D-B60F-491F54575AAD}" type="parTrans" cxnId="{86CFA78F-F972-429C-8F26-93F264603E40}">
      <dgm:prSet/>
      <dgm:spPr/>
      <dgm:t>
        <a:bodyPr/>
        <a:lstStyle/>
        <a:p>
          <a:endParaRPr lang="en-US"/>
        </a:p>
      </dgm:t>
    </dgm:pt>
    <dgm:pt modelId="{C7EAC8BA-8C5F-4023-8AF6-37150A2F7F6B}" type="sibTrans" cxnId="{86CFA78F-F972-429C-8F26-93F264603E40}">
      <dgm:prSet/>
      <dgm:spPr/>
      <dgm:t>
        <a:bodyPr/>
        <a:lstStyle/>
        <a:p>
          <a:endParaRPr lang="en-US"/>
        </a:p>
      </dgm:t>
    </dgm:pt>
    <dgm:pt modelId="{882D0C62-0C5F-48DE-A310-B41C86693EEB}">
      <dgm:prSet phldrT="[Text]"/>
      <dgm:spPr/>
      <dgm:t>
        <a:bodyPr/>
        <a:lstStyle/>
        <a:p>
          <a:r>
            <a:rPr lang="en-US" dirty="0" smtClean="0"/>
            <a:t>Robustness</a:t>
          </a:r>
          <a:endParaRPr lang="en-US" dirty="0"/>
        </a:p>
      </dgm:t>
    </dgm:pt>
    <dgm:pt modelId="{055A213A-C0EC-4135-A225-B9EDDB03F1A0}" type="parTrans" cxnId="{F7A5D00B-801D-4FBC-A886-C18696A6BA39}">
      <dgm:prSet/>
      <dgm:spPr/>
      <dgm:t>
        <a:bodyPr/>
        <a:lstStyle/>
        <a:p>
          <a:endParaRPr lang="en-US"/>
        </a:p>
      </dgm:t>
    </dgm:pt>
    <dgm:pt modelId="{41386FD1-ABA8-46A6-BDF3-DB75F5AF5176}" type="sibTrans" cxnId="{F7A5D00B-801D-4FBC-A886-C18696A6BA39}">
      <dgm:prSet/>
      <dgm:spPr/>
      <dgm:t>
        <a:bodyPr/>
        <a:lstStyle/>
        <a:p>
          <a:endParaRPr lang="en-US"/>
        </a:p>
      </dgm:t>
    </dgm:pt>
    <dgm:pt modelId="{B5521EB4-7C09-4ED9-B781-68E2ECFDF994}">
      <dgm:prSet phldrT="[Text]"/>
      <dgm:spPr/>
      <dgm:t>
        <a:bodyPr/>
        <a:lstStyle/>
        <a:p>
          <a:r>
            <a:rPr lang="en-US" dirty="0" smtClean="0"/>
            <a:t>Cloud Service</a:t>
          </a:r>
          <a:endParaRPr lang="en-US" dirty="0"/>
        </a:p>
      </dgm:t>
    </dgm:pt>
    <dgm:pt modelId="{7A505FC3-35BA-45F8-A1EF-C758E2A37E62}" type="parTrans" cxnId="{9E79F246-4F3C-4C6B-A6D9-5D85E38D92EE}">
      <dgm:prSet/>
      <dgm:spPr/>
      <dgm:t>
        <a:bodyPr/>
        <a:lstStyle/>
        <a:p>
          <a:endParaRPr lang="en-US"/>
        </a:p>
      </dgm:t>
    </dgm:pt>
    <dgm:pt modelId="{E4F2E78F-1541-4678-8AB0-92F222A7F52A}" type="sibTrans" cxnId="{9E79F246-4F3C-4C6B-A6D9-5D85E38D92EE}">
      <dgm:prSet/>
      <dgm:spPr/>
      <dgm:t>
        <a:bodyPr/>
        <a:lstStyle/>
        <a:p>
          <a:endParaRPr lang="en-US"/>
        </a:p>
      </dgm:t>
    </dgm:pt>
    <dgm:pt modelId="{B94C5D2E-0696-42EB-AC84-28A74E1F03E9}">
      <dgm:prSet phldrT="[Text]"/>
      <dgm:spPr/>
      <dgm:t>
        <a:bodyPr/>
        <a:lstStyle/>
        <a:p>
          <a:endParaRPr lang="en-US" dirty="0"/>
        </a:p>
      </dgm:t>
    </dgm:pt>
    <dgm:pt modelId="{360E3A3E-48DD-4456-8809-AD37A7335679}" type="parTrans" cxnId="{70C5BF3F-9821-4642-B4FC-85BF3239217C}">
      <dgm:prSet/>
      <dgm:spPr/>
      <dgm:t>
        <a:bodyPr/>
        <a:lstStyle/>
        <a:p>
          <a:endParaRPr lang="en-US"/>
        </a:p>
      </dgm:t>
    </dgm:pt>
    <dgm:pt modelId="{799F8435-B7BD-43A7-8B6A-CF3CFBA07674}" type="sibTrans" cxnId="{70C5BF3F-9821-4642-B4FC-85BF3239217C}">
      <dgm:prSet/>
      <dgm:spPr/>
      <dgm:t>
        <a:bodyPr/>
        <a:lstStyle/>
        <a:p>
          <a:endParaRPr lang="en-US"/>
        </a:p>
      </dgm:t>
    </dgm:pt>
    <dgm:pt modelId="{4089D7BE-EE9D-4762-A2CD-C96301FAA7DB}" type="pres">
      <dgm:prSet presAssocID="{0F115781-5FF2-4D9F-9345-972F1C3FA249}" presName="Name0" presStyleCnt="0">
        <dgm:presLayoutVars>
          <dgm:chMax/>
          <dgm:chPref/>
          <dgm:dir/>
          <dgm:animLvl val="lvl"/>
        </dgm:presLayoutVars>
      </dgm:prSet>
      <dgm:spPr/>
      <dgm:t>
        <a:bodyPr/>
        <a:lstStyle/>
        <a:p>
          <a:endParaRPr lang="en-US"/>
        </a:p>
      </dgm:t>
    </dgm:pt>
    <dgm:pt modelId="{8599B177-FA90-4584-8648-05E71A47B674}" type="pres">
      <dgm:prSet presAssocID="{356145D0-B52D-482B-8818-2BF53E124AE1}" presName="composite" presStyleCnt="0"/>
      <dgm:spPr/>
    </dgm:pt>
    <dgm:pt modelId="{CA5738E7-8C2C-41FA-B75A-FD7C8984E923}" type="pres">
      <dgm:prSet presAssocID="{356145D0-B52D-482B-8818-2BF53E124AE1}" presName="Parent1" presStyleLbl="node1" presStyleIdx="0" presStyleCnt="6">
        <dgm:presLayoutVars>
          <dgm:chMax val="1"/>
          <dgm:chPref val="1"/>
          <dgm:bulletEnabled val="1"/>
        </dgm:presLayoutVars>
      </dgm:prSet>
      <dgm:spPr/>
      <dgm:t>
        <a:bodyPr/>
        <a:lstStyle/>
        <a:p>
          <a:endParaRPr lang="en-US"/>
        </a:p>
      </dgm:t>
    </dgm:pt>
    <dgm:pt modelId="{F5F98F2F-E3FD-42EF-B288-DE321A69CC75}" type="pres">
      <dgm:prSet presAssocID="{356145D0-B52D-482B-8818-2BF53E124AE1}" presName="Childtext1" presStyleLbl="revTx" presStyleIdx="0" presStyleCnt="3">
        <dgm:presLayoutVars>
          <dgm:chMax val="0"/>
          <dgm:chPref val="0"/>
          <dgm:bulletEnabled val="1"/>
        </dgm:presLayoutVars>
      </dgm:prSet>
      <dgm:spPr/>
      <dgm:t>
        <a:bodyPr/>
        <a:lstStyle/>
        <a:p>
          <a:endParaRPr lang="en-US"/>
        </a:p>
      </dgm:t>
    </dgm:pt>
    <dgm:pt modelId="{56734E02-4435-45C0-A636-63CBF444CC40}" type="pres">
      <dgm:prSet presAssocID="{356145D0-B52D-482B-8818-2BF53E124AE1}" presName="BalanceSpacing" presStyleCnt="0"/>
      <dgm:spPr/>
    </dgm:pt>
    <dgm:pt modelId="{24157F41-D955-462B-A7E2-A393048702DA}" type="pres">
      <dgm:prSet presAssocID="{356145D0-B52D-482B-8818-2BF53E124AE1}" presName="BalanceSpacing1" presStyleCnt="0"/>
      <dgm:spPr/>
    </dgm:pt>
    <dgm:pt modelId="{1996EAE0-226B-4BB4-BCFC-E5D11A667186}" type="pres">
      <dgm:prSet presAssocID="{DFF8AC7E-82CE-43BC-BDF0-4FD53FC90F63}" presName="Accent1Text" presStyleLbl="node1" presStyleIdx="1" presStyleCnt="6"/>
      <dgm:spPr/>
      <dgm:t>
        <a:bodyPr/>
        <a:lstStyle/>
        <a:p>
          <a:endParaRPr lang="en-US"/>
        </a:p>
      </dgm:t>
    </dgm:pt>
    <dgm:pt modelId="{E136365E-980B-4DA5-B855-B0D6EB4DBABC}" type="pres">
      <dgm:prSet presAssocID="{DFF8AC7E-82CE-43BC-BDF0-4FD53FC90F63}" presName="spaceBetweenRectangles" presStyleCnt="0"/>
      <dgm:spPr/>
    </dgm:pt>
    <dgm:pt modelId="{4BF1CC85-2DC3-44BA-A5ED-6D42501C1EFF}" type="pres">
      <dgm:prSet presAssocID="{C88787DB-2854-4C5B-A90A-7B4C9E121999}" presName="composite" presStyleCnt="0"/>
      <dgm:spPr/>
    </dgm:pt>
    <dgm:pt modelId="{99C9D5F4-71AD-499A-8D0D-C45A6116CCC0}" type="pres">
      <dgm:prSet presAssocID="{C88787DB-2854-4C5B-A90A-7B4C9E121999}" presName="Parent1" presStyleLbl="node1" presStyleIdx="2" presStyleCnt="6">
        <dgm:presLayoutVars>
          <dgm:chMax val="1"/>
          <dgm:chPref val="1"/>
          <dgm:bulletEnabled val="1"/>
        </dgm:presLayoutVars>
      </dgm:prSet>
      <dgm:spPr/>
      <dgm:t>
        <a:bodyPr/>
        <a:lstStyle/>
        <a:p>
          <a:endParaRPr lang="en-US"/>
        </a:p>
      </dgm:t>
    </dgm:pt>
    <dgm:pt modelId="{07AEE490-AB81-4DE6-998B-1A8ED598073F}" type="pres">
      <dgm:prSet presAssocID="{C88787DB-2854-4C5B-A90A-7B4C9E121999}" presName="Childtext1" presStyleLbl="revTx" presStyleIdx="1" presStyleCnt="3">
        <dgm:presLayoutVars>
          <dgm:chMax val="0"/>
          <dgm:chPref val="0"/>
          <dgm:bulletEnabled val="1"/>
        </dgm:presLayoutVars>
      </dgm:prSet>
      <dgm:spPr/>
      <dgm:t>
        <a:bodyPr/>
        <a:lstStyle/>
        <a:p>
          <a:endParaRPr lang="en-US"/>
        </a:p>
      </dgm:t>
    </dgm:pt>
    <dgm:pt modelId="{7240404C-1A68-47C1-A25A-272C4AFD872C}" type="pres">
      <dgm:prSet presAssocID="{C88787DB-2854-4C5B-A90A-7B4C9E121999}" presName="BalanceSpacing" presStyleCnt="0"/>
      <dgm:spPr/>
    </dgm:pt>
    <dgm:pt modelId="{7E3BE8C7-0101-4046-A5B7-2F4CE8C08732}" type="pres">
      <dgm:prSet presAssocID="{C88787DB-2854-4C5B-A90A-7B4C9E121999}" presName="BalanceSpacing1" presStyleCnt="0"/>
      <dgm:spPr/>
    </dgm:pt>
    <dgm:pt modelId="{3959F69F-5A4E-4E24-AFAA-FC3D8D3B88AE}" type="pres">
      <dgm:prSet presAssocID="{C7EAC8BA-8C5F-4023-8AF6-37150A2F7F6B}" presName="Accent1Text" presStyleLbl="node1" presStyleIdx="3" presStyleCnt="6"/>
      <dgm:spPr/>
      <dgm:t>
        <a:bodyPr/>
        <a:lstStyle/>
        <a:p>
          <a:endParaRPr lang="en-US"/>
        </a:p>
      </dgm:t>
    </dgm:pt>
    <dgm:pt modelId="{3BE98582-13F0-47AD-A38E-63EC4A4A954D}" type="pres">
      <dgm:prSet presAssocID="{C7EAC8BA-8C5F-4023-8AF6-37150A2F7F6B}" presName="spaceBetweenRectangles" presStyleCnt="0"/>
      <dgm:spPr/>
    </dgm:pt>
    <dgm:pt modelId="{306F2268-1A9C-407E-A8FB-4CCD35925BE5}" type="pres">
      <dgm:prSet presAssocID="{B5521EB4-7C09-4ED9-B781-68E2ECFDF994}" presName="composite" presStyleCnt="0"/>
      <dgm:spPr/>
    </dgm:pt>
    <dgm:pt modelId="{8B0E9989-AE45-4CF5-A90D-AE250EE2E971}" type="pres">
      <dgm:prSet presAssocID="{B5521EB4-7C09-4ED9-B781-68E2ECFDF994}" presName="Parent1" presStyleLbl="node1" presStyleIdx="4" presStyleCnt="6">
        <dgm:presLayoutVars>
          <dgm:chMax val="1"/>
          <dgm:chPref val="1"/>
          <dgm:bulletEnabled val="1"/>
        </dgm:presLayoutVars>
      </dgm:prSet>
      <dgm:spPr/>
      <dgm:t>
        <a:bodyPr/>
        <a:lstStyle/>
        <a:p>
          <a:endParaRPr lang="en-US"/>
        </a:p>
      </dgm:t>
    </dgm:pt>
    <dgm:pt modelId="{3F085B77-3DDB-4E1D-8D5B-54BBF4E0F2C9}" type="pres">
      <dgm:prSet presAssocID="{B5521EB4-7C09-4ED9-B781-68E2ECFDF994}" presName="Childtext1" presStyleLbl="revTx" presStyleIdx="2" presStyleCnt="3">
        <dgm:presLayoutVars>
          <dgm:chMax val="0"/>
          <dgm:chPref val="0"/>
          <dgm:bulletEnabled val="1"/>
        </dgm:presLayoutVars>
      </dgm:prSet>
      <dgm:spPr/>
      <dgm:t>
        <a:bodyPr/>
        <a:lstStyle/>
        <a:p>
          <a:endParaRPr lang="en-US"/>
        </a:p>
      </dgm:t>
    </dgm:pt>
    <dgm:pt modelId="{2C18E000-0786-4B7E-95A1-158F2800E585}" type="pres">
      <dgm:prSet presAssocID="{B5521EB4-7C09-4ED9-B781-68E2ECFDF994}" presName="BalanceSpacing" presStyleCnt="0"/>
      <dgm:spPr/>
    </dgm:pt>
    <dgm:pt modelId="{DC64184C-6F81-421D-9A6B-EA183EC28A46}" type="pres">
      <dgm:prSet presAssocID="{B5521EB4-7C09-4ED9-B781-68E2ECFDF994}" presName="BalanceSpacing1" presStyleCnt="0"/>
      <dgm:spPr/>
    </dgm:pt>
    <dgm:pt modelId="{423E507C-BD4C-4C91-A53A-06042E3E95DF}" type="pres">
      <dgm:prSet presAssocID="{E4F2E78F-1541-4678-8AB0-92F222A7F52A}" presName="Accent1Text" presStyleLbl="node1" presStyleIdx="5" presStyleCnt="6"/>
      <dgm:spPr/>
      <dgm:t>
        <a:bodyPr/>
        <a:lstStyle/>
        <a:p>
          <a:endParaRPr lang="en-US"/>
        </a:p>
      </dgm:t>
    </dgm:pt>
  </dgm:ptLst>
  <dgm:cxnLst>
    <dgm:cxn modelId="{161AFA64-B672-4F24-88F8-5361A27DAA91}" srcId="{356145D0-B52D-482B-8818-2BF53E124AE1}" destId="{2323887D-1F61-439B-8119-CFF452308A57}" srcOrd="0" destOrd="0" parTransId="{0D14FDEE-02A1-4859-A44B-4843CD72A7CA}" sibTransId="{B4190BDB-63A0-428C-98C2-15E9B20C66FD}"/>
    <dgm:cxn modelId="{A39CD5A1-777C-4D94-B8C3-8978AC1792AD}" type="presOf" srcId="{DFF8AC7E-82CE-43BC-BDF0-4FD53FC90F63}" destId="{1996EAE0-226B-4BB4-BCFC-E5D11A667186}" srcOrd="0" destOrd="0" presId="urn:microsoft.com/office/officeart/2008/layout/AlternatingHexagons"/>
    <dgm:cxn modelId="{B961A7E0-CD62-48BD-8698-1C25FBD5E821}" srcId="{0F115781-5FF2-4D9F-9345-972F1C3FA249}" destId="{356145D0-B52D-482B-8818-2BF53E124AE1}" srcOrd="0" destOrd="0" parTransId="{9BF28E91-483F-46B5-B1A5-B1D8D62C926B}" sibTransId="{DFF8AC7E-82CE-43BC-BDF0-4FD53FC90F63}"/>
    <dgm:cxn modelId="{65A343F9-99F2-48F7-A786-6079AA23356C}" type="presOf" srcId="{356145D0-B52D-482B-8818-2BF53E124AE1}" destId="{CA5738E7-8C2C-41FA-B75A-FD7C8984E923}" srcOrd="0" destOrd="0" presId="urn:microsoft.com/office/officeart/2008/layout/AlternatingHexagons"/>
    <dgm:cxn modelId="{70C5BF3F-9821-4642-B4FC-85BF3239217C}" srcId="{B5521EB4-7C09-4ED9-B781-68E2ECFDF994}" destId="{B94C5D2E-0696-42EB-AC84-28A74E1F03E9}" srcOrd="0" destOrd="0" parTransId="{360E3A3E-48DD-4456-8809-AD37A7335679}" sibTransId="{799F8435-B7BD-43A7-8B6A-CF3CFBA07674}"/>
    <dgm:cxn modelId="{124D1E76-DEA7-43B8-AFA0-D81A660D6851}" type="presOf" srcId="{E4F2E78F-1541-4678-8AB0-92F222A7F52A}" destId="{423E507C-BD4C-4C91-A53A-06042E3E95DF}" srcOrd="0" destOrd="0" presId="urn:microsoft.com/office/officeart/2008/layout/AlternatingHexagons"/>
    <dgm:cxn modelId="{C5BF11FE-45E7-45D8-80EE-DAA86F616CA6}" type="presOf" srcId="{2323887D-1F61-439B-8119-CFF452308A57}" destId="{F5F98F2F-E3FD-42EF-B288-DE321A69CC75}" srcOrd="0" destOrd="0" presId="urn:microsoft.com/office/officeart/2008/layout/AlternatingHexagons"/>
    <dgm:cxn modelId="{9E79F246-4F3C-4C6B-A6D9-5D85E38D92EE}" srcId="{0F115781-5FF2-4D9F-9345-972F1C3FA249}" destId="{B5521EB4-7C09-4ED9-B781-68E2ECFDF994}" srcOrd="2" destOrd="0" parTransId="{7A505FC3-35BA-45F8-A1EF-C758E2A37E62}" sibTransId="{E4F2E78F-1541-4678-8AB0-92F222A7F52A}"/>
    <dgm:cxn modelId="{8ACDACD5-F75C-464D-9FEB-37839F9C3272}" type="presOf" srcId="{C7EAC8BA-8C5F-4023-8AF6-37150A2F7F6B}" destId="{3959F69F-5A4E-4E24-AFAA-FC3D8D3B88AE}" srcOrd="0" destOrd="0" presId="urn:microsoft.com/office/officeart/2008/layout/AlternatingHexagons"/>
    <dgm:cxn modelId="{85AE0CEC-E5B4-4350-8CFD-17DB02519B84}" type="presOf" srcId="{B5521EB4-7C09-4ED9-B781-68E2ECFDF994}" destId="{8B0E9989-AE45-4CF5-A90D-AE250EE2E971}" srcOrd="0" destOrd="0" presId="urn:microsoft.com/office/officeart/2008/layout/AlternatingHexagons"/>
    <dgm:cxn modelId="{8039C50F-7527-4972-963E-27C19FA8984A}" type="presOf" srcId="{B94C5D2E-0696-42EB-AC84-28A74E1F03E9}" destId="{3F085B77-3DDB-4E1D-8D5B-54BBF4E0F2C9}" srcOrd="0" destOrd="0" presId="urn:microsoft.com/office/officeart/2008/layout/AlternatingHexagons"/>
    <dgm:cxn modelId="{EEE7F3FC-96BD-4588-B2F4-BA05DBD165BA}" type="presOf" srcId="{0F115781-5FF2-4D9F-9345-972F1C3FA249}" destId="{4089D7BE-EE9D-4762-A2CD-C96301FAA7DB}" srcOrd="0" destOrd="0" presId="urn:microsoft.com/office/officeart/2008/layout/AlternatingHexagons"/>
    <dgm:cxn modelId="{E8100C84-121D-48A0-9D82-7D6C59854501}" type="presOf" srcId="{882D0C62-0C5F-48DE-A310-B41C86693EEB}" destId="{07AEE490-AB81-4DE6-998B-1A8ED598073F}" srcOrd="0" destOrd="0" presId="urn:microsoft.com/office/officeart/2008/layout/AlternatingHexagons"/>
    <dgm:cxn modelId="{723E3C85-6F1A-4AB1-BD7B-F414BD757886}" type="presOf" srcId="{C88787DB-2854-4C5B-A90A-7B4C9E121999}" destId="{99C9D5F4-71AD-499A-8D0D-C45A6116CCC0}" srcOrd="0" destOrd="0" presId="urn:microsoft.com/office/officeart/2008/layout/AlternatingHexagons"/>
    <dgm:cxn modelId="{86CFA78F-F972-429C-8F26-93F264603E40}" srcId="{0F115781-5FF2-4D9F-9345-972F1C3FA249}" destId="{C88787DB-2854-4C5B-A90A-7B4C9E121999}" srcOrd="1" destOrd="0" parTransId="{4123E004-332A-411D-B60F-491F54575AAD}" sibTransId="{C7EAC8BA-8C5F-4023-8AF6-37150A2F7F6B}"/>
    <dgm:cxn modelId="{F7A5D00B-801D-4FBC-A886-C18696A6BA39}" srcId="{C88787DB-2854-4C5B-A90A-7B4C9E121999}" destId="{882D0C62-0C5F-48DE-A310-B41C86693EEB}" srcOrd="0" destOrd="0" parTransId="{055A213A-C0EC-4135-A225-B9EDDB03F1A0}" sibTransId="{41386FD1-ABA8-46A6-BDF3-DB75F5AF5176}"/>
    <dgm:cxn modelId="{1E6FC263-9DA5-49F1-81EE-6A6AD239B204}" type="presParOf" srcId="{4089D7BE-EE9D-4762-A2CD-C96301FAA7DB}" destId="{8599B177-FA90-4584-8648-05E71A47B674}" srcOrd="0" destOrd="0" presId="urn:microsoft.com/office/officeart/2008/layout/AlternatingHexagons"/>
    <dgm:cxn modelId="{58E16D76-96DD-4B13-A4B5-23A0608D62B9}" type="presParOf" srcId="{8599B177-FA90-4584-8648-05E71A47B674}" destId="{CA5738E7-8C2C-41FA-B75A-FD7C8984E923}" srcOrd="0" destOrd="0" presId="urn:microsoft.com/office/officeart/2008/layout/AlternatingHexagons"/>
    <dgm:cxn modelId="{AA69B7C3-8289-4A76-BAC0-8CF3DE786E2D}" type="presParOf" srcId="{8599B177-FA90-4584-8648-05E71A47B674}" destId="{F5F98F2F-E3FD-42EF-B288-DE321A69CC75}" srcOrd="1" destOrd="0" presId="urn:microsoft.com/office/officeart/2008/layout/AlternatingHexagons"/>
    <dgm:cxn modelId="{FDBBE847-AA32-436F-A596-5D6F5AAB58EA}" type="presParOf" srcId="{8599B177-FA90-4584-8648-05E71A47B674}" destId="{56734E02-4435-45C0-A636-63CBF444CC40}" srcOrd="2" destOrd="0" presId="urn:microsoft.com/office/officeart/2008/layout/AlternatingHexagons"/>
    <dgm:cxn modelId="{9B94752F-9BA8-4662-941E-159DEDBAB84A}" type="presParOf" srcId="{8599B177-FA90-4584-8648-05E71A47B674}" destId="{24157F41-D955-462B-A7E2-A393048702DA}" srcOrd="3" destOrd="0" presId="urn:microsoft.com/office/officeart/2008/layout/AlternatingHexagons"/>
    <dgm:cxn modelId="{06DB7D52-EC42-4DC9-8472-06444E50883A}" type="presParOf" srcId="{8599B177-FA90-4584-8648-05E71A47B674}" destId="{1996EAE0-226B-4BB4-BCFC-E5D11A667186}" srcOrd="4" destOrd="0" presId="urn:microsoft.com/office/officeart/2008/layout/AlternatingHexagons"/>
    <dgm:cxn modelId="{DC8180B8-E751-460C-A7ED-14FB0B4C3460}" type="presParOf" srcId="{4089D7BE-EE9D-4762-A2CD-C96301FAA7DB}" destId="{E136365E-980B-4DA5-B855-B0D6EB4DBABC}" srcOrd="1" destOrd="0" presId="urn:microsoft.com/office/officeart/2008/layout/AlternatingHexagons"/>
    <dgm:cxn modelId="{90F51579-021C-486D-A8F4-A63BA51B049A}" type="presParOf" srcId="{4089D7BE-EE9D-4762-A2CD-C96301FAA7DB}" destId="{4BF1CC85-2DC3-44BA-A5ED-6D42501C1EFF}" srcOrd="2" destOrd="0" presId="urn:microsoft.com/office/officeart/2008/layout/AlternatingHexagons"/>
    <dgm:cxn modelId="{D32A5EEE-523F-4A9F-A1F9-D956AFD30DFE}" type="presParOf" srcId="{4BF1CC85-2DC3-44BA-A5ED-6D42501C1EFF}" destId="{99C9D5F4-71AD-499A-8D0D-C45A6116CCC0}" srcOrd="0" destOrd="0" presId="urn:microsoft.com/office/officeart/2008/layout/AlternatingHexagons"/>
    <dgm:cxn modelId="{6807422E-5F32-4958-B389-2E731D7FA823}" type="presParOf" srcId="{4BF1CC85-2DC3-44BA-A5ED-6D42501C1EFF}" destId="{07AEE490-AB81-4DE6-998B-1A8ED598073F}" srcOrd="1" destOrd="0" presId="urn:microsoft.com/office/officeart/2008/layout/AlternatingHexagons"/>
    <dgm:cxn modelId="{1FF943CA-711F-4E7F-8313-C1E71C03E2E6}" type="presParOf" srcId="{4BF1CC85-2DC3-44BA-A5ED-6D42501C1EFF}" destId="{7240404C-1A68-47C1-A25A-272C4AFD872C}" srcOrd="2" destOrd="0" presId="urn:microsoft.com/office/officeart/2008/layout/AlternatingHexagons"/>
    <dgm:cxn modelId="{1BA62AF5-9DF6-46B3-A2D3-6DE5EE50317C}" type="presParOf" srcId="{4BF1CC85-2DC3-44BA-A5ED-6D42501C1EFF}" destId="{7E3BE8C7-0101-4046-A5B7-2F4CE8C08732}" srcOrd="3" destOrd="0" presId="urn:microsoft.com/office/officeart/2008/layout/AlternatingHexagons"/>
    <dgm:cxn modelId="{4AC9991E-D3CF-4902-9F1E-85A08041465A}" type="presParOf" srcId="{4BF1CC85-2DC3-44BA-A5ED-6D42501C1EFF}" destId="{3959F69F-5A4E-4E24-AFAA-FC3D8D3B88AE}" srcOrd="4" destOrd="0" presId="urn:microsoft.com/office/officeart/2008/layout/AlternatingHexagons"/>
    <dgm:cxn modelId="{3A833B50-71B1-40E8-B751-411FF52293EC}" type="presParOf" srcId="{4089D7BE-EE9D-4762-A2CD-C96301FAA7DB}" destId="{3BE98582-13F0-47AD-A38E-63EC4A4A954D}" srcOrd="3" destOrd="0" presId="urn:microsoft.com/office/officeart/2008/layout/AlternatingHexagons"/>
    <dgm:cxn modelId="{07CF49CB-69A9-4AC7-B598-DFBA6DD778CE}" type="presParOf" srcId="{4089D7BE-EE9D-4762-A2CD-C96301FAA7DB}" destId="{306F2268-1A9C-407E-A8FB-4CCD35925BE5}" srcOrd="4" destOrd="0" presId="urn:microsoft.com/office/officeart/2008/layout/AlternatingHexagons"/>
    <dgm:cxn modelId="{75B8E321-7C7F-4750-BF4D-6D3510820AA6}" type="presParOf" srcId="{306F2268-1A9C-407E-A8FB-4CCD35925BE5}" destId="{8B0E9989-AE45-4CF5-A90D-AE250EE2E971}" srcOrd="0" destOrd="0" presId="urn:microsoft.com/office/officeart/2008/layout/AlternatingHexagons"/>
    <dgm:cxn modelId="{72D942BC-90C2-45A5-A732-262240F2CE61}" type="presParOf" srcId="{306F2268-1A9C-407E-A8FB-4CCD35925BE5}" destId="{3F085B77-3DDB-4E1D-8D5B-54BBF4E0F2C9}" srcOrd="1" destOrd="0" presId="urn:microsoft.com/office/officeart/2008/layout/AlternatingHexagons"/>
    <dgm:cxn modelId="{86D30191-F263-42E7-A0AB-FC5953BC4B0D}" type="presParOf" srcId="{306F2268-1A9C-407E-A8FB-4CCD35925BE5}" destId="{2C18E000-0786-4B7E-95A1-158F2800E585}" srcOrd="2" destOrd="0" presId="urn:microsoft.com/office/officeart/2008/layout/AlternatingHexagons"/>
    <dgm:cxn modelId="{EE8348D5-6CBC-48F6-9108-3783F1600543}" type="presParOf" srcId="{306F2268-1A9C-407E-A8FB-4CCD35925BE5}" destId="{DC64184C-6F81-421D-9A6B-EA183EC28A46}" srcOrd="3" destOrd="0" presId="urn:microsoft.com/office/officeart/2008/layout/AlternatingHexagons"/>
    <dgm:cxn modelId="{5B069702-60BB-44C8-895E-A316C38DDF2C}" type="presParOf" srcId="{306F2268-1A9C-407E-A8FB-4CCD35925BE5}" destId="{423E507C-BD4C-4C91-A53A-06042E3E95DF}"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F9E52-9523-4266-AB8D-53E7F33AC339}">
      <dsp:nvSpPr>
        <dsp:cNvPr id="0" name=""/>
        <dsp:cNvSpPr/>
      </dsp:nvSpPr>
      <dsp:spPr>
        <a:xfrm>
          <a:off x="2844800" y="1828800"/>
          <a:ext cx="2235200" cy="2235200"/>
        </a:xfrm>
        <a:prstGeom prst="gear9">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User Management</a:t>
          </a:r>
          <a:endParaRPr lang="en-US" sz="1900" kern="1200" dirty="0"/>
        </a:p>
      </dsp:txBody>
      <dsp:txXfrm>
        <a:off x="3294175" y="2352385"/>
        <a:ext cx="1336450" cy="1148939"/>
      </dsp:txXfrm>
    </dsp:sp>
    <dsp:sp modelId="{28B56EEB-EF92-4EA2-808D-D2E4B3700EF3}">
      <dsp:nvSpPr>
        <dsp:cNvPr id="0" name=""/>
        <dsp:cNvSpPr/>
      </dsp:nvSpPr>
      <dsp:spPr>
        <a:xfrm>
          <a:off x="1544320" y="1300480"/>
          <a:ext cx="1625600" cy="1625600"/>
        </a:xfrm>
        <a:prstGeom prst="gear6">
          <a:avLst/>
        </a:prstGeom>
        <a:solidFill>
          <a:schemeClr val="accent2">
            <a:shade val="50000"/>
            <a:hueOff val="77800"/>
            <a:satOff val="3015"/>
            <a:lumOff val="2696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RSS Feeds</a:t>
          </a:r>
          <a:endParaRPr lang="en-US" sz="1900" kern="1200" dirty="0"/>
        </a:p>
      </dsp:txBody>
      <dsp:txXfrm>
        <a:off x="1953570" y="1712203"/>
        <a:ext cx="807100" cy="802154"/>
      </dsp:txXfrm>
    </dsp:sp>
    <dsp:sp modelId="{9161ECB9-ABAF-4549-ABAD-DE54C98A8DE1}">
      <dsp:nvSpPr>
        <dsp:cNvPr id="0" name=""/>
        <dsp:cNvSpPr/>
      </dsp:nvSpPr>
      <dsp:spPr>
        <a:xfrm rot="20700000">
          <a:off x="2454821" y="178981"/>
          <a:ext cx="1592756" cy="1592756"/>
        </a:xfrm>
        <a:prstGeom prst="gear6">
          <a:avLst/>
        </a:prstGeom>
        <a:solidFill>
          <a:schemeClr val="accent2">
            <a:shade val="50000"/>
            <a:hueOff val="77800"/>
            <a:satOff val="3015"/>
            <a:lumOff val="2696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Content Delivery</a:t>
          </a:r>
          <a:endParaRPr lang="en-US" sz="1900" kern="1200" dirty="0"/>
        </a:p>
      </dsp:txBody>
      <dsp:txXfrm rot="-20700000">
        <a:off x="2804160" y="528320"/>
        <a:ext cx="894080" cy="894080"/>
      </dsp:txXfrm>
    </dsp:sp>
    <dsp:sp modelId="{BA192E35-694D-4144-B396-6DC63839FD8A}">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CA0803-33B0-43F8-8818-779490F865EF}">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2">
            <a:shade val="90000"/>
            <a:hueOff val="73973"/>
            <a:satOff val="-1250"/>
            <a:lumOff val="163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D210C8-6412-443E-8525-11DCABA1C50D}">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2">
            <a:shade val="90000"/>
            <a:hueOff val="73973"/>
            <a:satOff val="-1250"/>
            <a:lumOff val="1633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44C16-F2AE-448B-A7B0-BE7D1C13A04C}">
      <dsp:nvSpPr>
        <dsp:cNvPr id="0" name=""/>
        <dsp:cNvSpPr/>
      </dsp:nvSpPr>
      <dsp:spPr>
        <a:xfrm>
          <a:off x="2560320" y="1645920"/>
          <a:ext cx="2011680" cy="2011680"/>
        </a:xfrm>
        <a:prstGeom prst="gear9">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Learning Analytics</a:t>
          </a:r>
          <a:endParaRPr lang="en-US" sz="1600" kern="1200" dirty="0"/>
        </a:p>
      </dsp:txBody>
      <dsp:txXfrm>
        <a:off x="2964757" y="2117146"/>
        <a:ext cx="1202806" cy="1034046"/>
      </dsp:txXfrm>
    </dsp:sp>
    <dsp:sp modelId="{A8A5D429-D81A-44B2-85B3-2DFF26370673}">
      <dsp:nvSpPr>
        <dsp:cNvPr id="0" name=""/>
        <dsp:cNvSpPr/>
      </dsp:nvSpPr>
      <dsp:spPr>
        <a:xfrm>
          <a:off x="1389888" y="1170432"/>
          <a:ext cx="1463040" cy="1463040"/>
        </a:xfrm>
        <a:prstGeom prst="gear6">
          <a:avLst/>
        </a:prstGeom>
        <a:solidFill>
          <a:schemeClr val="accent3">
            <a:shade val="80000"/>
            <a:hueOff val="-32164"/>
            <a:satOff val="1433"/>
            <a:lumOff val="921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Grading</a:t>
          </a:r>
          <a:endParaRPr lang="en-US" sz="1600" kern="1200" dirty="0"/>
        </a:p>
      </dsp:txBody>
      <dsp:txXfrm>
        <a:off x="1758213" y="1540983"/>
        <a:ext cx="726390" cy="721938"/>
      </dsp:txXfrm>
    </dsp:sp>
    <dsp:sp modelId="{5F4C255B-10CD-4F32-980D-50D830E333DE}">
      <dsp:nvSpPr>
        <dsp:cNvPr id="0" name=""/>
        <dsp:cNvSpPr/>
      </dsp:nvSpPr>
      <dsp:spPr>
        <a:xfrm rot="20700000">
          <a:off x="2209339" y="161083"/>
          <a:ext cx="1433480" cy="1433480"/>
        </a:xfrm>
        <a:prstGeom prst="gear6">
          <a:avLst/>
        </a:prstGeom>
        <a:solidFill>
          <a:schemeClr val="accent3">
            <a:shade val="80000"/>
            <a:hueOff val="-64327"/>
            <a:satOff val="2865"/>
            <a:lumOff val="1842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Wiki</a:t>
          </a:r>
          <a:endParaRPr lang="en-US" sz="1600" kern="1200" dirty="0"/>
        </a:p>
      </dsp:txBody>
      <dsp:txXfrm rot="-20700000">
        <a:off x="2523744" y="475488"/>
        <a:ext cx="804672" cy="804672"/>
      </dsp:txXfrm>
    </dsp:sp>
    <dsp:sp modelId="{852325AA-C008-4345-A2C7-7621208ACC9F}">
      <dsp:nvSpPr>
        <dsp:cNvPr id="0" name=""/>
        <dsp:cNvSpPr/>
      </dsp:nvSpPr>
      <dsp:spPr>
        <a:xfrm>
          <a:off x="2399833" y="1345646"/>
          <a:ext cx="2574950" cy="2574950"/>
        </a:xfrm>
        <a:prstGeom prst="circularArrow">
          <a:avLst>
            <a:gd name="adj1" fmla="val 4687"/>
            <a:gd name="adj2" fmla="val 299029"/>
            <a:gd name="adj3" fmla="val 2501982"/>
            <a:gd name="adj4" fmla="val 15892176"/>
            <a:gd name="adj5" fmla="val 5469"/>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92A856-7B4F-4DB1-A4AC-9B2C86AAB8CA}">
      <dsp:nvSpPr>
        <dsp:cNvPr id="0" name=""/>
        <dsp:cNvSpPr/>
      </dsp:nvSpPr>
      <dsp:spPr>
        <a:xfrm>
          <a:off x="1130786" y="849019"/>
          <a:ext cx="1870862" cy="1870862"/>
        </a:xfrm>
        <a:prstGeom prst="leftCircularArrow">
          <a:avLst>
            <a:gd name="adj1" fmla="val 6452"/>
            <a:gd name="adj2" fmla="val 429999"/>
            <a:gd name="adj3" fmla="val 10489124"/>
            <a:gd name="adj4" fmla="val 14837806"/>
            <a:gd name="adj5" fmla="val 7527"/>
          </a:avLst>
        </a:prstGeom>
        <a:solidFill>
          <a:schemeClr val="accent3">
            <a:shade val="90000"/>
            <a:hueOff val="-32098"/>
            <a:satOff val="164"/>
            <a:lumOff val="754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E02B8A-F692-4356-9643-D5A949910097}">
      <dsp:nvSpPr>
        <dsp:cNvPr id="0" name=""/>
        <dsp:cNvSpPr/>
      </dsp:nvSpPr>
      <dsp:spPr>
        <a:xfrm>
          <a:off x="1877760" y="-150599"/>
          <a:ext cx="2017166" cy="2017166"/>
        </a:xfrm>
        <a:prstGeom prst="circularArrow">
          <a:avLst>
            <a:gd name="adj1" fmla="val 5984"/>
            <a:gd name="adj2" fmla="val 394124"/>
            <a:gd name="adj3" fmla="val 13313824"/>
            <a:gd name="adj4" fmla="val 10508221"/>
            <a:gd name="adj5" fmla="val 6981"/>
          </a:avLst>
        </a:prstGeom>
        <a:solidFill>
          <a:schemeClr val="accent3">
            <a:shade val="90000"/>
            <a:hueOff val="-64195"/>
            <a:satOff val="328"/>
            <a:lumOff val="1509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2B514-99AC-4EF6-B64D-23B084A4F00D}">
      <dsp:nvSpPr>
        <dsp:cNvPr id="0" name=""/>
        <dsp:cNvSpPr/>
      </dsp:nvSpPr>
      <dsp:spPr>
        <a:xfrm rot="5400000">
          <a:off x="299425" y="842402"/>
          <a:ext cx="897536" cy="1493480"/>
        </a:xfrm>
        <a:prstGeom prst="corner">
          <a:avLst>
            <a:gd name="adj1" fmla="val 16120"/>
            <a:gd name="adj2" fmla="val 16110"/>
          </a:avLst>
        </a:prstGeom>
        <a:solidFill>
          <a:schemeClr val="accent2">
            <a:shade val="50000"/>
            <a:hueOff val="0"/>
            <a:satOff val="0"/>
            <a:lumOff val="0"/>
            <a:alphaOff val="0"/>
          </a:schemeClr>
        </a:solidFill>
        <a:ln w="1905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A6854F-45FC-4F12-B3A6-65DD49E21705}">
      <dsp:nvSpPr>
        <dsp:cNvPr id="0" name=""/>
        <dsp:cNvSpPr/>
      </dsp:nvSpPr>
      <dsp:spPr>
        <a:xfrm>
          <a:off x="149603" y="1288631"/>
          <a:ext cx="1348322" cy="1181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Team </a:t>
          </a:r>
          <a:r>
            <a:rPr lang="en-US" sz="1700" kern="1200" dirty="0" err="1" smtClean="0"/>
            <a:t>Collobaration</a:t>
          </a:r>
          <a:endParaRPr lang="en-US" sz="1700" kern="1200" dirty="0"/>
        </a:p>
      </dsp:txBody>
      <dsp:txXfrm>
        <a:off x="149603" y="1288631"/>
        <a:ext cx="1348322" cy="1181883"/>
      </dsp:txXfrm>
    </dsp:sp>
    <dsp:sp modelId="{69D94E13-DEF4-4FA0-ADD2-394351A72296}">
      <dsp:nvSpPr>
        <dsp:cNvPr id="0" name=""/>
        <dsp:cNvSpPr/>
      </dsp:nvSpPr>
      <dsp:spPr>
        <a:xfrm>
          <a:off x="1243525" y="732451"/>
          <a:ext cx="254400" cy="254400"/>
        </a:xfrm>
        <a:prstGeom prst="triangle">
          <a:avLst>
            <a:gd name="adj" fmla="val 100000"/>
          </a:avLst>
        </a:prstGeom>
        <a:solidFill>
          <a:schemeClr val="accent2">
            <a:shade val="50000"/>
            <a:hueOff val="46680"/>
            <a:satOff val="1809"/>
            <a:lumOff val="16176"/>
            <a:alphaOff val="0"/>
          </a:schemeClr>
        </a:solidFill>
        <a:ln w="19050" cap="flat" cmpd="sng" algn="ctr">
          <a:solidFill>
            <a:schemeClr val="accent2">
              <a:shade val="50000"/>
              <a:hueOff val="46680"/>
              <a:satOff val="1809"/>
              <a:lumOff val="16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D8A34C-9C57-4B9F-868F-F95848D5B625}">
      <dsp:nvSpPr>
        <dsp:cNvPr id="0" name=""/>
        <dsp:cNvSpPr/>
      </dsp:nvSpPr>
      <dsp:spPr>
        <a:xfrm rot="5400000">
          <a:off x="1950035" y="433957"/>
          <a:ext cx="897536" cy="1493480"/>
        </a:xfrm>
        <a:prstGeom prst="corner">
          <a:avLst>
            <a:gd name="adj1" fmla="val 16120"/>
            <a:gd name="adj2" fmla="val 16110"/>
          </a:avLst>
        </a:prstGeom>
        <a:solidFill>
          <a:schemeClr val="accent2">
            <a:shade val="50000"/>
            <a:hueOff val="93360"/>
            <a:satOff val="3618"/>
            <a:lumOff val="32352"/>
            <a:alphaOff val="0"/>
          </a:schemeClr>
        </a:solidFill>
        <a:ln w="19050" cap="flat" cmpd="sng" algn="ctr">
          <a:solidFill>
            <a:schemeClr val="accent2">
              <a:shade val="50000"/>
              <a:hueOff val="93360"/>
              <a:satOff val="3618"/>
              <a:lumOff val="323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84E9F7-6C8F-41B3-A2EE-940BC6A6C8EA}">
      <dsp:nvSpPr>
        <dsp:cNvPr id="0" name=""/>
        <dsp:cNvSpPr/>
      </dsp:nvSpPr>
      <dsp:spPr>
        <a:xfrm>
          <a:off x="1800214" y="880186"/>
          <a:ext cx="1348322" cy="1181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Digital Certificates &amp; Badging</a:t>
          </a:r>
          <a:endParaRPr lang="en-US" sz="1700" kern="1200" dirty="0"/>
        </a:p>
      </dsp:txBody>
      <dsp:txXfrm>
        <a:off x="1800214" y="880186"/>
        <a:ext cx="1348322" cy="1181883"/>
      </dsp:txXfrm>
    </dsp:sp>
    <dsp:sp modelId="{F3D5D888-878F-4D35-908E-307E78DB41C9}">
      <dsp:nvSpPr>
        <dsp:cNvPr id="0" name=""/>
        <dsp:cNvSpPr/>
      </dsp:nvSpPr>
      <dsp:spPr>
        <a:xfrm>
          <a:off x="2894136" y="324005"/>
          <a:ext cx="254400" cy="254400"/>
        </a:xfrm>
        <a:prstGeom prst="triangle">
          <a:avLst>
            <a:gd name="adj" fmla="val 100000"/>
          </a:avLst>
        </a:prstGeom>
        <a:solidFill>
          <a:schemeClr val="accent2">
            <a:shade val="50000"/>
            <a:hueOff val="93360"/>
            <a:satOff val="3618"/>
            <a:lumOff val="32352"/>
            <a:alphaOff val="0"/>
          </a:schemeClr>
        </a:solidFill>
        <a:ln w="19050" cap="flat" cmpd="sng" algn="ctr">
          <a:solidFill>
            <a:schemeClr val="accent2">
              <a:shade val="50000"/>
              <a:hueOff val="93360"/>
              <a:satOff val="3618"/>
              <a:lumOff val="323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661558-B6CF-4AFB-828C-255922AAB555}">
      <dsp:nvSpPr>
        <dsp:cNvPr id="0" name=""/>
        <dsp:cNvSpPr/>
      </dsp:nvSpPr>
      <dsp:spPr>
        <a:xfrm rot="5400000">
          <a:off x="3600645" y="25512"/>
          <a:ext cx="897536" cy="1493480"/>
        </a:xfrm>
        <a:prstGeom prst="corner">
          <a:avLst>
            <a:gd name="adj1" fmla="val 16120"/>
            <a:gd name="adj2" fmla="val 16110"/>
          </a:avLst>
        </a:prstGeom>
        <a:solidFill>
          <a:schemeClr val="accent2">
            <a:shade val="50000"/>
            <a:hueOff val="46680"/>
            <a:satOff val="1809"/>
            <a:lumOff val="16176"/>
            <a:alphaOff val="0"/>
          </a:schemeClr>
        </a:solidFill>
        <a:ln w="19050" cap="flat" cmpd="sng" algn="ctr">
          <a:solidFill>
            <a:schemeClr val="accent2">
              <a:shade val="50000"/>
              <a:hueOff val="46680"/>
              <a:satOff val="1809"/>
              <a:lumOff val="16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7EC95-C054-4B7F-84FB-C8A59483D59D}">
      <dsp:nvSpPr>
        <dsp:cNvPr id="0" name=""/>
        <dsp:cNvSpPr/>
      </dsp:nvSpPr>
      <dsp:spPr>
        <a:xfrm>
          <a:off x="3450824" y="471741"/>
          <a:ext cx="1348322" cy="1181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Social Sharing</a:t>
          </a:r>
          <a:endParaRPr lang="en-US" sz="1700" kern="1200" dirty="0"/>
        </a:p>
      </dsp:txBody>
      <dsp:txXfrm>
        <a:off x="3450824" y="471741"/>
        <a:ext cx="1348322" cy="11818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3A49AB53-E774-4A72-8B63-7AC634A0FC5B}" type="datetimeFigureOut">
              <a:rPr lang="en-US" smtClean="0"/>
              <a:t>12/9/2015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5711FE14-BA60-48D1-822E-500ED446FB9C}" type="slidenum">
              <a:rPr lang="en-US" smtClean="0"/>
              <a:t>‹#›</a:t>
            </a:fld>
            <a:endParaRPr lang="en-US"/>
          </a:p>
        </p:txBody>
      </p:sp>
    </p:spTree>
    <p:extLst>
      <p:ext uri="{BB962C8B-B14F-4D97-AF65-F5344CB8AC3E}">
        <p14:creationId xmlns:p14="http://schemas.microsoft.com/office/powerpoint/2010/main" val="792740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21A366A-4AF5-42FE-9E74-E021B8EB2376}" type="datetimeFigureOut">
              <a:rPr lang="en-US" smtClean="0"/>
              <a:t>12/9/2015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E474873-F3A2-4857-957D-F1F780EF33A6}" type="slidenum">
              <a:rPr lang="en-US" smtClean="0"/>
              <a:t>‹#›</a:t>
            </a:fld>
            <a:endParaRPr lang="en-US"/>
          </a:p>
        </p:txBody>
      </p:sp>
    </p:spTree>
    <p:extLst>
      <p:ext uri="{BB962C8B-B14F-4D97-AF65-F5344CB8AC3E}">
        <p14:creationId xmlns:p14="http://schemas.microsoft.com/office/powerpoint/2010/main" val="65675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r>
              <a:rPr lang="en-US" dirty="0" smtClean="0"/>
              <a:t>This talk introduces a massive online platform and how we integrate machine learning and achieve scalability and extensibility.</a:t>
            </a:r>
          </a:p>
          <a:p>
            <a:r>
              <a:rPr lang="en-US" dirty="0" smtClean="0"/>
              <a:t>Join work HU and UVA.</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a:t>
            </a:fld>
            <a:endParaRPr lang="en-US"/>
          </a:p>
        </p:txBody>
      </p:sp>
    </p:spTree>
    <p:extLst>
      <p:ext uri="{BB962C8B-B14F-4D97-AF65-F5344CB8AC3E}">
        <p14:creationId xmlns:p14="http://schemas.microsoft.com/office/powerpoint/2010/main" val="2409916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couple of more screen shots (0.25 min)</a:t>
            </a:r>
          </a:p>
          <a:p>
            <a:r>
              <a:rPr lang="en-US" dirty="0" smtClean="0"/>
              <a:t>Design journal, design wall, video post</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10</a:t>
            </a:fld>
            <a:endParaRPr lang="en-US"/>
          </a:p>
        </p:txBody>
      </p:sp>
    </p:spTree>
    <p:extLst>
      <p:ext uri="{BB962C8B-B14F-4D97-AF65-F5344CB8AC3E}">
        <p14:creationId xmlns:p14="http://schemas.microsoft.com/office/powerpoint/2010/main" val="2612409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minutes</a:t>
            </a:r>
          </a:p>
          <a:p>
            <a:endParaRPr lang="en-US" dirty="0" smtClean="0"/>
          </a:p>
          <a:p>
            <a:r>
              <a:rPr lang="en-US" dirty="0" smtClean="0"/>
              <a:t>On</a:t>
            </a:r>
            <a:r>
              <a:rPr lang="en-US" baseline="0" dirty="0" smtClean="0"/>
              <a:t>e problem with massive online learning is the lack of feed back from teachers. For this, we’ve developed</a:t>
            </a:r>
          </a:p>
          <a:p>
            <a:r>
              <a:rPr lang="en-US" baseline="0" dirty="0" smtClean="0"/>
              <a:t>Automated grading, instant feedback, and learning outcome analysis system.</a:t>
            </a:r>
          </a:p>
          <a:p>
            <a:endParaRPr lang="en-US" dirty="0" smtClean="0"/>
          </a:p>
          <a:p>
            <a:r>
              <a:rPr lang="en-US" dirty="0" smtClean="0"/>
              <a:t>Three steps in learning outcome analysis</a:t>
            </a:r>
          </a:p>
          <a:p>
            <a:r>
              <a:rPr lang="en-US" dirty="0" smtClean="0"/>
              <a:t>[1] define learning outcome goals</a:t>
            </a:r>
          </a:p>
          <a:p>
            <a:r>
              <a:rPr lang="en-US" dirty="0" smtClean="0"/>
              <a:t>[2] train</a:t>
            </a:r>
            <a:r>
              <a:rPr lang="en-US" baseline="0" dirty="0" smtClean="0"/>
              <a:t> the machine learning algorithm</a:t>
            </a:r>
          </a:p>
          <a:p>
            <a:r>
              <a:rPr lang="en-US" baseline="0" dirty="0" smtClean="0"/>
              <a:t>[3] generate the learning outcome reports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11</a:t>
            </a:fld>
            <a:endParaRPr lang="en-US"/>
          </a:p>
        </p:txBody>
      </p:sp>
    </p:spTree>
    <p:extLst>
      <p:ext uri="{BB962C8B-B14F-4D97-AF65-F5344CB8AC3E}">
        <p14:creationId xmlns:p14="http://schemas.microsoft.com/office/powerpoint/2010/main" val="3632779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a:t>
            </a:r>
            <a:r>
              <a:rPr lang="en-US" baseline="0" dirty="0" smtClean="0"/>
              <a:t> min</a:t>
            </a:r>
          </a:p>
          <a:p>
            <a:endParaRPr lang="en-US" baseline="0" dirty="0" smtClean="0"/>
          </a:p>
          <a:p>
            <a:r>
              <a:rPr lang="en-US" baseline="0" dirty="0" smtClean="0"/>
              <a:t>Before developing a course curriculum, educators can define the overall learning outcome goals. For example, here we are talking about engineering education for middle school age kids. The educational goals include if students understand the design trade offs and can clearly document the specification and constraints of an engineering project. We also examine the English writing skills of students.</a:t>
            </a:r>
            <a:endParaRPr lang="en-US" dirty="0" smtClean="0"/>
          </a:p>
        </p:txBody>
      </p:sp>
      <p:sp>
        <p:nvSpPr>
          <p:cNvPr id="4" name="Slide Number Placeholder 3"/>
          <p:cNvSpPr>
            <a:spLocks noGrp="1"/>
          </p:cNvSpPr>
          <p:nvPr>
            <p:ph type="sldNum" sz="quarter" idx="10"/>
          </p:nvPr>
        </p:nvSpPr>
        <p:spPr/>
        <p:txBody>
          <a:bodyPr/>
          <a:lstStyle/>
          <a:p>
            <a:fld id="{9B26CD33-4337-4529-948A-94F6960B2374}" type="slidenum">
              <a:rPr lang="en-US" smtClean="0"/>
              <a:pPr/>
              <a:t>12</a:t>
            </a:fld>
            <a:endParaRPr lang="en-US"/>
          </a:p>
        </p:txBody>
      </p:sp>
    </p:spTree>
    <p:extLst>
      <p:ext uri="{BB962C8B-B14F-4D97-AF65-F5344CB8AC3E}">
        <p14:creationId xmlns:p14="http://schemas.microsoft.com/office/powerpoint/2010/main" val="1635613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a:t>
            </a:r>
            <a:r>
              <a:rPr lang="en-US" baseline="0" dirty="0" smtClean="0"/>
              <a:t> min</a:t>
            </a:r>
          </a:p>
          <a:p>
            <a:endParaRPr lang="en-US" baseline="0" dirty="0" smtClean="0"/>
          </a:p>
          <a:p>
            <a:r>
              <a:rPr lang="en-US" baseline="0" dirty="0" smtClean="0"/>
              <a:t>Explain how to define training </a:t>
            </a:r>
            <a:r>
              <a:rPr lang="en-US" baseline="0" dirty="0" err="1" smtClean="0"/>
              <a:t>critera</a:t>
            </a:r>
            <a:endParaRPr lang="en-US" baseline="0" dirty="0" smtClean="0"/>
          </a:p>
          <a:p>
            <a:r>
              <a:rPr lang="en-US" baseline="0" dirty="0" smtClean="0"/>
              <a:t>1&gt; each question can have multiple criteria, reflecting different learning goals</a:t>
            </a:r>
          </a:p>
          <a:p>
            <a:r>
              <a:rPr lang="en-US" baseline="0" dirty="0" smtClean="0"/>
              <a:t>2&gt; each criteria can be graded by a specific method.</a:t>
            </a:r>
            <a:endParaRPr lang="en-US" dirty="0" smtClean="0"/>
          </a:p>
        </p:txBody>
      </p:sp>
      <p:sp>
        <p:nvSpPr>
          <p:cNvPr id="4" name="Slide Number Placeholder 3"/>
          <p:cNvSpPr>
            <a:spLocks noGrp="1"/>
          </p:cNvSpPr>
          <p:nvPr>
            <p:ph type="sldNum" sz="quarter" idx="10"/>
          </p:nvPr>
        </p:nvSpPr>
        <p:spPr/>
        <p:txBody>
          <a:bodyPr/>
          <a:lstStyle/>
          <a:p>
            <a:fld id="{9B26CD33-4337-4529-948A-94F6960B2374}" type="slidenum">
              <a:rPr lang="en-US" smtClean="0"/>
              <a:pPr/>
              <a:t>13</a:t>
            </a:fld>
            <a:endParaRPr lang="en-US"/>
          </a:p>
        </p:txBody>
      </p:sp>
    </p:spTree>
    <p:extLst>
      <p:ext uri="{BB962C8B-B14F-4D97-AF65-F5344CB8AC3E}">
        <p14:creationId xmlns:p14="http://schemas.microsoft.com/office/powerpoint/2010/main" val="245233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0.5</a:t>
            </a:r>
            <a:r>
              <a:rPr lang="en-US" baseline="0" dirty="0" smtClean="0"/>
              <a:t> </a:t>
            </a:r>
            <a:r>
              <a:rPr lang="en-US" dirty="0" smtClean="0"/>
              <a:t>min</a:t>
            </a:r>
          </a:p>
          <a:p>
            <a:endParaRPr lang="en-US" dirty="0" smtClean="0"/>
          </a:p>
          <a:p>
            <a:r>
              <a:rPr lang="en-US" dirty="0" smtClean="0"/>
              <a:t>Explain how data is collected</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14</a:t>
            </a:fld>
            <a:endParaRPr lang="en-US"/>
          </a:p>
        </p:txBody>
      </p:sp>
    </p:spTree>
    <p:extLst>
      <p:ext uri="{BB962C8B-B14F-4D97-AF65-F5344CB8AC3E}">
        <p14:creationId xmlns:p14="http://schemas.microsoft.com/office/powerpoint/2010/main" val="64901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0.5 min</a:t>
            </a:r>
          </a:p>
          <a:p>
            <a:endParaRPr lang="en-US" dirty="0" smtClean="0"/>
          </a:p>
          <a:p>
            <a:r>
              <a:rPr lang="en-US" dirty="0" smtClean="0"/>
              <a:t>Explain how data is collected</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15</a:t>
            </a:fld>
            <a:endParaRPr lang="en-US"/>
          </a:p>
        </p:txBody>
      </p:sp>
    </p:spTree>
    <p:extLst>
      <p:ext uri="{BB962C8B-B14F-4D97-AF65-F5344CB8AC3E}">
        <p14:creationId xmlns:p14="http://schemas.microsoft.com/office/powerpoint/2010/main" val="3388179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min</a:t>
            </a:r>
          </a:p>
          <a:p>
            <a:endParaRPr lang="en-US" dirty="0" smtClean="0"/>
          </a:p>
          <a:p>
            <a:r>
              <a:rPr lang="en-US" dirty="0" smtClean="0"/>
              <a:t>Explain how data is collected</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16</a:t>
            </a:fld>
            <a:endParaRPr lang="en-US"/>
          </a:p>
        </p:txBody>
      </p:sp>
    </p:spTree>
    <p:extLst>
      <p:ext uri="{BB962C8B-B14F-4D97-AF65-F5344CB8AC3E}">
        <p14:creationId xmlns:p14="http://schemas.microsoft.com/office/powerpoint/2010/main" val="44811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minutes</a:t>
            </a:r>
          </a:p>
          <a:p>
            <a:endParaRPr lang="en-US" dirty="0" smtClean="0"/>
          </a:p>
          <a:p>
            <a:r>
              <a:rPr lang="en-US" dirty="0" smtClean="0"/>
              <a:t>Behind the training, actually there are lots of things going go. Features are extracted from the student answer first. For example, length of the answer, rate of misspelling and grammatical errors, some simple</a:t>
            </a:r>
            <a:r>
              <a:rPr lang="en-US" baseline="0" dirty="0" smtClean="0"/>
              <a:t> semantic analysis to see whether the answer is related to the topic context. Then, a vector of these feature scores are fed to an array of classifiers generated by machine learning and the final score is generated by an voting algorithm.</a:t>
            </a:r>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17</a:t>
            </a:fld>
            <a:endParaRPr lang="en-US"/>
          </a:p>
        </p:txBody>
      </p:sp>
    </p:spTree>
    <p:extLst>
      <p:ext uri="{BB962C8B-B14F-4D97-AF65-F5344CB8AC3E}">
        <p14:creationId xmlns:p14="http://schemas.microsoft.com/office/powerpoint/2010/main" val="3632779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min</a:t>
            </a:r>
          </a:p>
          <a:p>
            <a:endParaRPr lang="en-US" dirty="0" smtClean="0"/>
          </a:p>
          <a:p>
            <a:r>
              <a:rPr lang="en-US" dirty="0" smtClean="0"/>
              <a:t>Based on the learning</a:t>
            </a:r>
            <a:r>
              <a:rPr lang="en-US" baseline="0" dirty="0" smtClean="0"/>
              <a:t> data and assessment results generated by auto-grading. The system can generate learning outcome reports for educators.</a:t>
            </a:r>
          </a:p>
          <a:p>
            <a:r>
              <a:rPr lang="en-US" baseline="0" dirty="0" smtClean="0"/>
              <a:t>Screen 1: summary of student activities.</a:t>
            </a:r>
          </a:p>
          <a:p>
            <a:r>
              <a:rPr lang="en-US" baseline="0" dirty="0" err="1" smtClean="0"/>
              <a:t>Screnn</a:t>
            </a:r>
            <a:r>
              <a:rPr lang="en-US" baseline="0" dirty="0" smtClean="0"/>
              <a:t> 2: histograms of learning outcomes by aggregating scores.</a:t>
            </a:r>
          </a:p>
          <a:p>
            <a:r>
              <a:rPr lang="en-US" baseline="0" dirty="0" smtClean="0"/>
              <a:t>Screen 3: since there are a lot of concurrent sessions using the same curriculum, we can compare the performance of different sections.</a:t>
            </a:r>
          </a:p>
          <a:p>
            <a:r>
              <a:rPr lang="en-US" baseline="0" dirty="0" smtClean="0"/>
              <a:t>Module 2: 10 min</a:t>
            </a:r>
            <a:endParaRPr lang="en-US" dirty="0" smtClean="0"/>
          </a:p>
          <a:p>
            <a:endParaRPr lang="en-US" dirty="0" smtClean="0"/>
          </a:p>
          <a:p>
            <a:r>
              <a:rPr lang="en-US" dirty="0" smtClean="0"/>
              <a:t>Part II: 12 min</a:t>
            </a:r>
          </a:p>
          <a:p>
            <a:r>
              <a:rPr lang="en-US" dirty="0" smtClean="0"/>
              <a:t>25.5 min now</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18</a:t>
            </a:fld>
            <a:endParaRPr lang="en-US"/>
          </a:p>
        </p:txBody>
      </p:sp>
    </p:spTree>
    <p:extLst>
      <p:ext uri="{BB962C8B-B14F-4D97-AF65-F5344CB8AC3E}">
        <p14:creationId xmlns:p14="http://schemas.microsoft.com/office/powerpoint/2010/main" val="17876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min</a:t>
            </a:r>
          </a:p>
          <a:p>
            <a:endParaRPr lang="en-US" baseline="0" dirty="0" smtClean="0"/>
          </a:p>
          <a:p>
            <a:r>
              <a:rPr lang="en-US" baseline="0" dirty="0" smtClean="0"/>
              <a:t>Now we are going to look at the system from the point view of software engineers.</a:t>
            </a:r>
          </a:p>
          <a:p>
            <a:r>
              <a:rPr lang="en-US" dirty="0" smtClean="0"/>
              <a:t>Given the fast evolving nature</a:t>
            </a:r>
            <a:r>
              <a:rPr lang="en-US" baseline="0" dirty="0" smtClean="0"/>
              <a:t> of learning theories and we have so many features to implement, the first question is how can we make the system extensible? This is a </a:t>
            </a:r>
            <a:r>
              <a:rPr lang="en-US" baseline="0" dirty="0" err="1" smtClean="0"/>
              <a:t>traiditonal</a:t>
            </a:r>
            <a:r>
              <a:rPr lang="en-US" baseline="0" dirty="0" smtClean="0"/>
              <a:t> millions of dollar question in the practice of software architecture.</a:t>
            </a:r>
          </a:p>
          <a:p>
            <a:endParaRPr lang="en-US" baseline="0" dirty="0" smtClean="0"/>
          </a:p>
          <a:p>
            <a:r>
              <a:rPr lang="en-US" baseline="0" dirty="0" smtClean="0"/>
              <a:t>Another direction we are looking at is the scalability – that is when the number of users grow, how can we make the system scale? The ideal case is that the performance of the system should grow linearly with the hardware resources given.</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19</a:t>
            </a:fld>
            <a:endParaRPr lang="en-US"/>
          </a:p>
        </p:txBody>
      </p:sp>
    </p:spTree>
    <p:extLst>
      <p:ext uri="{BB962C8B-B14F-4D97-AF65-F5344CB8AC3E}">
        <p14:creationId xmlns:p14="http://schemas.microsoft.com/office/powerpoint/2010/main" val="128722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r>
              <a:rPr lang="en-US" dirty="0" smtClean="0"/>
              <a:t>We will</a:t>
            </a:r>
            <a:r>
              <a:rPr lang="en-US" baseline="0" dirty="0" smtClean="0"/>
              <a:t> start from a brief introduction of the research problems that we are facing and then we will introduce</a:t>
            </a:r>
          </a:p>
          <a:p>
            <a:r>
              <a:rPr lang="en-US" baseline="0" dirty="0" smtClean="0"/>
              <a:t>The features of the </a:t>
            </a:r>
            <a:r>
              <a:rPr lang="en-US" baseline="0" dirty="0" err="1" smtClean="0"/>
              <a:t>wisengineering</a:t>
            </a:r>
            <a:r>
              <a:rPr lang="en-US" baseline="0" dirty="0" smtClean="0"/>
              <a:t> system and how we are able to achieve scalability and extensibility of the system.</a:t>
            </a:r>
          </a:p>
          <a:p>
            <a:endParaRPr lang="en-US" dirty="0" smtClean="0"/>
          </a:p>
          <a:p>
            <a:r>
              <a:rPr lang="en-US" dirty="0" smtClean="0"/>
              <a:t>Intro</a:t>
            </a:r>
            <a:r>
              <a:rPr lang="en-US" baseline="0" dirty="0" smtClean="0"/>
              <a:t> &amp; Research Problems – Why and What’s the interesting research problems here? – 5 min</a:t>
            </a:r>
          </a:p>
          <a:p>
            <a:r>
              <a:rPr lang="en-US" baseline="0" dirty="0" err="1" smtClean="0"/>
              <a:t>WISEngineering</a:t>
            </a:r>
            <a:r>
              <a:rPr lang="en-US" baseline="0" dirty="0" smtClean="0"/>
              <a:t> System Feature Introduction – 10 min</a:t>
            </a:r>
          </a:p>
          <a:p>
            <a:r>
              <a:rPr lang="en-US" baseline="0" dirty="0" smtClean="0"/>
              <a:t>Solving Scalability and Extensibility – 8 min</a:t>
            </a:r>
          </a:p>
          <a:p>
            <a:r>
              <a:rPr lang="en-US" baseline="0" dirty="0" smtClean="0"/>
              <a:t>Future Directions – 3 min</a:t>
            </a:r>
          </a:p>
          <a:p>
            <a:r>
              <a:rPr lang="en-US" baseline="0" dirty="0" smtClean="0"/>
              <a:t>Total: 25 minutes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a:t>
            </a:fld>
            <a:endParaRPr lang="en-US"/>
          </a:p>
        </p:txBody>
      </p:sp>
    </p:spTree>
    <p:extLst>
      <p:ext uri="{BB962C8B-B14F-4D97-AF65-F5344CB8AC3E}">
        <p14:creationId xmlns:p14="http://schemas.microsoft.com/office/powerpoint/2010/main" val="3476229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This slide shows the architecture of the WISEngineering system.</a:t>
            </a:r>
          </a:p>
          <a:p>
            <a:r>
              <a:rPr lang="en-US" dirty="0" smtClean="0"/>
              <a:t>On</a:t>
            </a:r>
            <a:r>
              <a:rPr lang="en-US" baseline="0" dirty="0" smtClean="0"/>
              <a:t> the left: Berkley wise: typical 3-tier web app (data tier, logical tier, and presentation tier).</a:t>
            </a:r>
          </a:p>
          <a:p>
            <a:r>
              <a:rPr lang="en-US" baseline="0" dirty="0" smtClean="0"/>
              <a:t>On the right: additional components of WISEngineering. Extra data, extra servlets and user portal are developed separately, detached from logical layer. </a:t>
            </a:r>
          </a:p>
          <a:p>
            <a:r>
              <a:rPr lang="en-US" baseline="0" dirty="0" smtClean="0"/>
              <a:t>Note: we provide 3 portals: researcher portal, desktop portal, mobile portal.</a:t>
            </a:r>
          </a:p>
          <a:p>
            <a:endParaRPr lang="en-US" baseline="0" dirty="0" smtClean="0"/>
          </a:p>
          <a:p>
            <a:r>
              <a:rPr lang="en-US" baseline="0" dirty="0" smtClean="0"/>
              <a:t>The design goal is to minimize the tight coupling of components.</a:t>
            </a:r>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20</a:t>
            </a:fld>
            <a:endParaRPr lang="en-US"/>
          </a:p>
        </p:txBody>
      </p:sp>
    </p:spTree>
    <p:extLst>
      <p:ext uri="{BB962C8B-B14F-4D97-AF65-F5344CB8AC3E}">
        <p14:creationId xmlns:p14="http://schemas.microsoft.com/office/powerpoint/2010/main" val="3379930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As another example of the extensibility, let’s look at how automated grader is completed. The goal is to be able to plug in any machine learning algorithms to prove the precision of the hybrid grader.</a:t>
            </a:r>
          </a:p>
          <a:p>
            <a:endParaRPr lang="en-US" dirty="0" smtClean="0"/>
          </a:p>
          <a:p>
            <a:r>
              <a:rPr lang="en-US" dirty="0" smtClean="0"/>
              <a:t>Consider the auto-grader, it is essentially a </a:t>
            </a:r>
            <a:r>
              <a:rPr lang="en-US" dirty="0" err="1" smtClean="0"/>
              <a:t>blackbox</a:t>
            </a:r>
            <a:r>
              <a:rPr lang="en-US" dirty="0" smtClean="0"/>
              <a:t> of classifiers. Given the question, a student </a:t>
            </a:r>
            <a:r>
              <a:rPr lang="en-US" dirty="0" err="1" smtClean="0"/>
              <a:t>ansewr</a:t>
            </a:r>
            <a:r>
              <a:rPr lang="en-US" dirty="0" smtClean="0"/>
              <a:t> and human grader assigned grader. We want to generate a classifier which assigns grade for any submitted student </a:t>
            </a:r>
            <a:r>
              <a:rPr lang="en-US" dirty="0" err="1" smtClean="0"/>
              <a:t>answerw</a:t>
            </a:r>
            <a:r>
              <a:rPr lang="en-US" dirty="0" smtClean="0"/>
              <a:t>.</a:t>
            </a:r>
            <a:endParaRPr lang="en-US" baseline="0"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21</a:t>
            </a:fld>
            <a:endParaRPr lang="en-US"/>
          </a:p>
        </p:txBody>
      </p:sp>
    </p:spTree>
    <p:extLst>
      <p:ext uri="{BB962C8B-B14F-4D97-AF65-F5344CB8AC3E}">
        <p14:creationId xmlns:p14="http://schemas.microsoft.com/office/powerpoint/2010/main" val="2449129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There are a variety of features and algorithms that we can use, from vector</a:t>
            </a:r>
            <a:r>
              <a:rPr lang="en-US" baseline="0" dirty="0" smtClean="0"/>
              <a:t> machine, neural network</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22</a:t>
            </a:fld>
            <a:endParaRPr lang="en-US"/>
          </a:p>
        </p:txBody>
      </p:sp>
    </p:spTree>
    <p:extLst>
      <p:ext uri="{BB962C8B-B14F-4D97-AF65-F5344CB8AC3E}">
        <p14:creationId xmlns:p14="http://schemas.microsoft.com/office/powerpoint/2010/main" val="67333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The idea of our algorithm is to structure all graders in two layers.</a:t>
            </a:r>
            <a:r>
              <a:rPr lang="en-US" baseline="0" dirty="0" smtClean="0"/>
              <a:t> The bottom layer is a number of graders, each with pros and cons. The upper layer is an arbitrator, which you can regard it as a voting algorithm that aggregates the votes of scores.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23</a:t>
            </a:fld>
            <a:endParaRPr lang="en-US"/>
          </a:p>
        </p:txBody>
      </p:sp>
    </p:spTree>
    <p:extLst>
      <p:ext uri="{BB962C8B-B14F-4D97-AF65-F5344CB8AC3E}">
        <p14:creationId xmlns:p14="http://schemas.microsoft.com/office/powerpoint/2010/main" val="152239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 min</a:t>
            </a:r>
          </a:p>
          <a:p>
            <a:endParaRPr lang="en-US" dirty="0" smtClean="0"/>
          </a:p>
          <a:p>
            <a:r>
              <a:rPr lang="en-US" dirty="0" smtClean="0"/>
              <a:t>When a student answer comes in, each grader generates its own score and the </a:t>
            </a:r>
            <a:r>
              <a:rPr lang="en-US" dirty="0" err="1" smtClean="0"/>
              <a:t>uppler</a:t>
            </a:r>
            <a:r>
              <a:rPr lang="en-US" dirty="0" smtClean="0"/>
              <a:t> layer grader picks the best (because it was trained in advance).</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24</a:t>
            </a:fld>
            <a:endParaRPr lang="en-US"/>
          </a:p>
        </p:txBody>
      </p:sp>
    </p:spTree>
    <p:extLst>
      <p:ext uri="{BB962C8B-B14F-4D97-AF65-F5344CB8AC3E}">
        <p14:creationId xmlns:p14="http://schemas.microsoft.com/office/powerpoint/2010/main" val="720759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Another big challenge we are facing is the scalability and system performance.</a:t>
            </a:r>
          </a:p>
          <a:p>
            <a:r>
              <a:rPr lang="en-US" dirty="0" smtClean="0"/>
              <a:t>The main approach we use here are special clusters for specific</a:t>
            </a:r>
            <a:r>
              <a:rPr lang="en-US" baseline="0" dirty="0" smtClean="0"/>
              <a:t> services, load balancers, and take advantage of existing cloud services</a:t>
            </a:r>
          </a:p>
          <a:p>
            <a:endParaRPr lang="en-US" baseline="0" dirty="0" smtClean="0"/>
          </a:p>
          <a:p>
            <a:r>
              <a:rPr lang="en-US" baseline="0" dirty="0" smtClean="0"/>
              <a:t>For example, we use Google cloud drive for processing burst of video clips submitted by students when they are working on the engineering labs.</a:t>
            </a:r>
          </a:p>
          <a:p>
            <a:r>
              <a:rPr lang="en-US" baseline="0" dirty="0" smtClean="0"/>
              <a:t>A simple load balancer is used to redirect the video submission traffic to a loosely coupled local cluster server for pre-processing first. Video clips are compressed and submitted at the backend to Google </a:t>
            </a:r>
            <a:r>
              <a:rPr lang="en-US" baseline="0" dirty="0" err="1" smtClean="0"/>
              <a:t>youtube</a:t>
            </a:r>
            <a:r>
              <a:rPr lang="en-US" baseline="0" dirty="0" smtClean="0"/>
              <a:t> cloud.</a:t>
            </a:r>
            <a:endParaRPr lang="en-US" dirty="0" smtClean="0"/>
          </a:p>
          <a:p>
            <a:endParaRPr lang="en-US" dirty="0" smtClean="0"/>
          </a:p>
          <a:p>
            <a:r>
              <a:rPr lang="en-US" dirty="0" smtClean="0"/>
              <a:t>Another example is to provide</a:t>
            </a:r>
            <a:r>
              <a:rPr lang="en-US" baseline="0" dirty="0" smtClean="0"/>
              <a:t> instant grading service to learners. This uses a separate Hadoop cluster.</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25</a:t>
            </a:fld>
            <a:endParaRPr lang="en-US"/>
          </a:p>
        </p:txBody>
      </p:sp>
    </p:spTree>
    <p:extLst>
      <p:ext uri="{BB962C8B-B14F-4D97-AF65-F5344CB8AC3E}">
        <p14:creationId xmlns:p14="http://schemas.microsoft.com/office/powerpoint/2010/main" val="861310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1 min</a:t>
            </a:r>
          </a:p>
          <a:p>
            <a:endParaRPr lang="en-US" dirty="0" smtClean="0"/>
          </a:p>
          <a:p>
            <a:r>
              <a:rPr lang="en-US" dirty="0" smtClean="0"/>
              <a:t>The instant grading works like follows. In the mobile portal, when a student submits the answer. A cross-domain AJAX request is submitted to the</a:t>
            </a:r>
            <a:r>
              <a:rPr lang="en-US" baseline="0" dirty="0" smtClean="0"/>
              <a:t> instant grading </a:t>
            </a:r>
            <a:r>
              <a:rPr lang="en-US" baseline="0" dirty="0" err="1" smtClean="0"/>
              <a:t>servver</a:t>
            </a:r>
            <a:r>
              <a:rPr lang="en-US" baseline="0" dirty="0" smtClean="0"/>
              <a:t>. Instant grading server runs the automated grading cluster, get the result and shoots back the answer to the client side.</a:t>
            </a:r>
          </a:p>
          <a:p>
            <a:endParaRPr lang="en-US" baseline="0" dirty="0" smtClean="0"/>
          </a:p>
          <a:p>
            <a:r>
              <a:rPr lang="en-US" baseline="0" dirty="0" smtClean="0"/>
              <a:t>All looks simple, right? But devils hide in details. Auto-grader model files are huge, ranging between 10MB to 50MB RAM resource and loading one will take as long as 30 seconds. Now, we have more than 20 projects running, each come with at least 10 assessment steps, each step come with multiple grading criteria. Because some graders need “atomic” access of temporary local files, they cannot interfere with each other. You simply cannot get current running of the same grader. This determines that we need multiple cluster nodes for hosting all these graders.</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26</a:t>
            </a:fld>
            <a:endParaRPr lang="en-US"/>
          </a:p>
        </p:txBody>
      </p:sp>
    </p:spTree>
    <p:extLst>
      <p:ext uri="{BB962C8B-B14F-4D97-AF65-F5344CB8AC3E}">
        <p14:creationId xmlns:p14="http://schemas.microsoft.com/office/powerpoint/2010/main" val="3028399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Explain the idea of instant grading cluster:</a:t>
            </a:r>
            <a:r>
              <a:rPr lang="en-US" baseline="0" dirty="0" smtClean="0"/>
              <a:t> 7 min</a:t>
            </a:r>
          </a:p>
          <a:p>
            <a:endParaRPr lang="en-US" baseline="0" dirty="0" smtClean="0"/>
          </a:p>
          <a:p>
            <a:r>
              <a:rPr lang="en-US" baseline="0" dirty="0" smtClean="0"/>
              <a:t>This slide shows the sophisticated architecture of our instant grading cluster, which is built mainly using a Hadoop system on </a:t>
            </a:r>
            <a:r>
              <a:rPr lang="en-US" baseline="0" dirty="0" err="1" smtClean="0"/>
              <a:t>vmwere</a:t>
            </a:r>
            <a:r>
              <a:rPr lang="en-US" baseline="0" dirty="0" smtClean="0"/>
              <a:t> sphere center.</a:t>
            </a:r>
          </a:p>
          <a:p>
            <a:r>
              <a:rPr lang="en-US" baseline="0" dirty="0" smtClean="0"/>
              <a:t>Service portal: consists of several live web applications, such as a web portal which accepts grading request. There is a job dispatcher, which dispatches the job to computing nodes.</a:t>
            </a:r>
          </a:p>
          <a:p>
            <a:endParaRPr lang="en-US" baseline="0" dirty="0" smtClean="0"/>
          </a:p>
          <a:p>
            <a:r>
              <a:rPr lang="en-US" baseline="0" dirty="0" smtClean="0"/>
              <a:t>The HDFS system stores classifier model, training data and there are background processes copying data back and forth between HDFS and the local file systems of each node. </a:t>
            </a:r>
          </a:p>
          <a:p>
            <a:endParaRPr lang="en-US" baseline="0" dirty="0" smtClean="0"/>
          </a:p>
          <a:p>
            <a:r>
              <a:rPr lang="en-US" baseline="0" dirty="0" smtClean="0"/>
              <a:t>The Zookeeper is used as a central directory of services. It records the location of each grader instance, whether a grader instance is alive or running or executing jobs or free. It also provides distributed mutual exclusion control to avoid data collision.</a:t>
            </a:r>
          </a:p>
          <a:p>
            <a:endParaRPr lang="en-US" baseline="0" dirty="0" smtClean="0"/>
          </a:p>
          <a:p>
            <a:r>
              <a:rPr lang="en-US" baseline="0" dirty="0" smtClean="0"/>
              <a:t>On each of the </a:t>
            </a:r>
            <a:r>
              <a:rPr lang="en-US" baseline="0" dirty="0" err="1" smtClean="0"/>
              <a:t>cluser</a:t>
            </a:r>
            <a:r>
              <a:rPr lang="en-US" baseline="0" dirty="0" smtClean="0"/>
              <a:t> node, each grader instance is further “monitored” or managed by a shepherd process, which does the </a:t>
            </a:r>
            <a:r>
              <a:rPr lang="en-US" baseline="0" dirty="0" err="1" smtClean="0"/>
              <a:t>mashalling</a:t>
            </a:r>
            <a:r>
              <a:rPr lang="en-US" baseline="0" dirty="0" smtClean="0"/>
              <a:t> and </a:t>
            </a:r>
            <a:r>
              <a:rPr lang="en-US" baseline="0" dirty="0" err="1" smtClean="0"/>
              <a:t>unmashing</a:t>
            </a:r>
            <a:r>
              <a:rPr lang="en-US" baseline="0" dirty="0" smtClean="0"/>
              <a:t> of data and if necessary restarts the grader process when it’s not responsible.  The central service can also send commands to </a:t>
            </a:r>
            <a:r>
              <a:rPr lang="en-US" baseline="0" dirty="0" err="1" smtClean="0"/>
              <a:t>shephered</a:t>
            </a:r>
            <a:r>
              <a:rPr lang="en-US" baseline="0" dirty="0" smtClean="0"/>
              <a:t> process to temporarily stop/restart a grader process based on the statistics of user </a:t>
            </a:r>
            <a:r>
              <a:rPr lang="en-US" baseline="0" dirty="0" err="1" smtClean="0"/>
              <a:t>characterics</a:t>
            </a:r>
            <a:r>
              <a:rPr lang="en-US" baseline="0" dirty="0" smtClean="0"/>
              <a:t>. For example, requests to graders belong to the same learning module usually come in bursts. Then related graders could get restarted when graders of the same project is invoked. Similarly, they are put to hibernating state when no requests come in.</a:t>
            </a:r>
          </a:p>
          <a:p>
            <a:endParaRPr lang="en-US" baseline="0" dirty="0" smtClean="0"/>
          </a:p>
          <a:p>
            <a:r>
              <a:rPr lang="en-US" baseline="0" dirty="0" smtClean="0"/>
              <a:t>Part III. 13.5 min</a:t>
            </a:r>
          </a:p>
          <a:p>
            <a:r>
              <a:rPr lang="en-US" baseline="0" dirty="0" smtClean="0"/>
              <a:t>40 min now</a:t>
            </a:r>
            <a:endParaRPr lang="en-US" dirty="0"/>
          </a:p>
        </p:txBody>
      </p:sp>
      <p:sp>
        <p:nvSpPr>
          <p:cNvPr id="4" name="Slide Number Placeholder 3"/>
          <p:cNvSpPr>
            <a:spLocks noGrp="1"/>
          </p:cNvSpPr>
          <p:nvPr>
            <p:ph type="sldNum" sz="quarter" idx="10"/>
          </p:nvPr>
        </p:nvSpPr>
        <p:spPr/>
        <p:txBody>
          <a:bodyPr/>
          <a:lstStyle/>
          <a:p>
            <a:fld id="{DA8E4406-46B1-4E7E-9CEE-04955D72D260}" type="slidenum">
              <a:rPr lang="en-US" smtClean="0"/>
              <a:t>27</a:t>
            </a:fld>
            <a:endParaRPr lang="en-US"/>
          </a:p>
        </p:txBody>
      </p:sp>
    </p:spTree>
    <p:extLst>
      <p:ext uri="{BB962C8B-B14F-4D97-AF65-F5344CB8AC3E}">
        <p14:creationId xmlns:p14="http://schemas.microsoft.com/office/powerpoint/2010/main" val="3965479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min</a:t>
            </a:r>
          </a:p>
          <a:p>
            <a:endParaRPr lang="en-US" dirty="0" smtClean="0"/>
          </a:p>
          <a:p>
            <a:r>
              <a:rPr lang="en-US" dirty="0" smtClean="0"/>
              <a:t>The</a:t>
            </a:r>
            <a:r>
              <a:rPr lang="en-US" baseline="0" dirty="0" smtClean="0"/>
              <a:t> huge amount of data recorded by online learning systems allows infinite research opportunities.</a:t>
            </a:r>
          </a:p>
          <a:p>
            <a:r>
              <a:rPr lang="en-US" baseline="0" dirty="0" smtClean="0"/>
              <a:t>A typical online learning system can record a lot of information: student activities, student coursework, browsing history, topics read, academic performance, finer details can be recorded such as: mouse scrolling rate (which can be used to predict the eye focus on the page), key stroke frequency</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28</a:t>
            </a:fld>
            <a:endParaRPr lang="en-US"/>
          </a:p>
        </p:txBody>
      </p:sp>
    </p:spTree>
    <p:extLst>
      <p:ext uri="{BB962C8B-B14F-4D97-AF65-F5344CB8AC3E}">
        <p14:creationId xmlns:p14="http://schemas.microsoft.com/office/powerpoint/2010/main" val="283775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1.5 </a:t>
            </a:r>
            <a:r>
              <a:rPr lang="en-US" dirty="0" smtClean="0"/>
              <a:t>min</a:t>
            </a:r>
          </a:p>
          <a:p>
            <a:endParaRPr lang="en-US" dirty="0" smtClean="0"/>
          </a:p>
          <a:p>
            <a:r>
              <a:rPr lang="en-US" dirty="0" smtClean="0"/>
              <a:t>The vast amount of data, combining with the big data analysis, provides numerous opportunities in educational research.</a:t>
            </a:r>
          </a:p>
          <a:p>
            <a:endParaRPr lang="en-US" dirty="0" smtClean="0"/>
          </a:p>
          <a:p>
            <a:r>
              <a:rPr lang="en-US" dirty="0" smtClean="0"/>
              <a:t>One promising direction is the learning model discovery. </a:t>
            </a:r>
          </a:p>
          <a:p>
            <a:endParaRPr lang="en-US" dirty="0" smtClean="0"/>
          </a:p>
          <a:p>
            <a:r>
              <a:rPr lang="en-US" dirty="0" smtClean="0"/>
              <a:t>In the past, people propose learning models, verify the models and proves the models using data. Now,</a:t>
            </a:r>
            <a:r>
              <a:rPr lang="en-US" baseline="0" dirty="0" smtClean="0"/>
              <a:t> with the vast amount of data available, we can use model extraction and data mining to discover new learning model and theories. </a:t>
            </a:r>
          </a:p>
          <a:p>
            <a:endParaRPr lang="en-US" baseline="0" dirty="0" smtClean="0"/>
          </a:p>
          <a:p>
            <a:r>
              <a:rPr lang="en-US" baseline="0" dirty="0" smtClean="0"/>
              <a:t>From the system engineering point view, how to support efficiently store, classify, tag, and query of data are always the traditional and fruitful areas of computing.</a:t>
            </a:r>
            <a:endParaRPr lang="en-US" dirty="0" smtClean="0"/>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29</a:t>
            </a:fld>
            <a:endParaRPr lang="en-US"/>
          </a:p>
        </p:txBody>
      </p:sp>
    </p:spTree>
    <p:extLst>
      <p:ext uri="{BB962C8B-B14F-4D97-AF65-F5344CB8AC3E}">
        <p14:creationId xmlns:p14="http://schemas.microsoft.com/office/powerpoint/2010/main" val="968781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If you look at the history of education, from ancient Greece, Rome to India and China, there are numerous waves of education reforms. Most of them, the goal is to make education more accessible and to lower its cost. These</a:t>
            </a:r>
            <a:r>
              <a:rPr lang="en-US" baseline="0" dirty="0" smtClean="0"/>
              <a:t> education reforms usually lead to drastic social changes and they are accompanied by technology renovations of the time.</a:t>
            </a:r>
          </a:p>
          <a:p>
            <a:endParaRPr lang="en-US" baseline="0" dirty="0" smtClean="0"/>
          </a:p>
          <a:p>
            <a:r>
              <a:rPr lang="en-US" baseline="0" dirty="0" smtClean="0"/>
              <a:t>For example, the two kids in the picture of Rome must be very rich – because they have books. For most of students in a Roman school, dictation is a must because there’s no books. Similarly, education starts to reach less than 10 percent of population in China about one thousand years ago because of the invention of printing techniques (wooden movable type)</a:t>
            </a:r>
          </a:p>
          <a:p>
            <a:endParaRPr lang="en-US" baseline="0" dirty="0" smtClean="0"/>
          </a:p>
          <a:p>
            <a:r>
              <a:rPr lang="en-US" baseline="0" dirty="0" smtClean="0"/>
              <a:t>It is the advancement of technology that makes education affordable by the entire population.</a:t>
            </a:r>
            <a:endParaRPr lang="en-US"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3</a:t>
            </a:fld>
            <a:endParaRPr lang="en-US"/>
          </a:p>
        </p:txBody>
      </p:sp>
    </p:spTree>
    <p:extLst>
      <p:ext uri="{BB962C8B-B14F-4D97-AF65-F5344CB8AC3E}">
        <p14:creationId xmlns:p14="http://schemas.microsoft.com/office/powerpoint/2010/main" val="2617412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30</a:t>
            </a:fld>
            <a:endParaRPr lang="en-US"/>
          </a:p>
        </p:txBody>
      </p:sp>
    </p:spTree>
    <p:extLst>
      <p:ext uri="{BB962C8B-B14F-4D97-AF65-F5344CB8AC3E}">
        <p14:creationId xmlns:p14="http://schemas.microsoft.com/office/powerpoint/2010/main" val="3662824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0"/>
              </a:spcAft>
            </a:pPr>
            <a:r>
              <a:rPr lang="en-US" sz="1200" dirty="0" smtClean="0">
                <a:effectLst/>
                <a:latin typeface="+mn-lt"/>
                <a:ea typeface="Calibri"/>
                <a:cs typeface="Times New Roman"/>
              </a:rPr>
              <a:t>Slide</a:t>
            </a:r>
            <a:r>
              <a:rPr lang="en-US" sz="1200" baseline="0" dirty="0" smtClean="0">
                <a:effectLst/>
                <a:latin typeface="+mn-lt"/>
                <a:ea typeface="Calibri"/>
                <a:cs typeface="Times New Roman"/>
              </a:rPr>
              <a:t> from windows template</a:t>
            </a:r>
            <a:endParaRPr lang="en-US"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B79242F1-076A-4061-80DB-521283479AF6}" type="slidenum">
              <a:rPr lang="en-US" smtClean="0"/>
              <a:t>31</a:t>
            </a:fld>
            <a:endParaRPr lang="en-US"/>
          </a:p>
        </p:txBody>
      </p:sp>
    </p:spTree>
    <p:extLst>
      <p:ext uri="{BB962C8B-B14F-4D97-AF65-F5344CB8AC3E}">
        <p14:creationId xmlns:p14="http://schemas.microsoft.com/office/powerpoint/2010/main" val="75288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min</a:t>
            </a:r>
          </a:p>
          <a:p>
            <a:endParaRPr lang="en-US" dirty="0" smtClean="0"/>
          </a:p>
          <a:p>
            <a:r>
              <a:rPr lang="en-US" dirty="0" smtClean="0"/>
              <a:t>With the wave of massive open online education, a variety of learning management systems or so called online</a:t>
            </a:r>
            <a:r>
              <a:rPr lang="en-US" baseline="0" dirty="0" smtClean="0"/>
              <a:t> education systems are thriving. From the traditional web based systems such as Blackboard, open source and modular system such as Moodle to the more recent </a:t>
            </a:r>
            <a:r>
              <a:rPr lang="en-US" baseline="0" dirty="0" err="1" smtClean="0"/>
              <a:t>OpenEdX</a:t>
            </a:r>
            <a:r>
              <a:rPr lang="en-US" baseline="0" dirty="0" smtClean="0"/>
              <a:t>.</a:t>
            </a:r>
          </a:p>
          <a:p>
            <a:endParaRPr lang="en-US" baseline="0" dirty="0" smtClean="0"/>
          </a:p>
          <a:p>
            <a:r>
              <a:rPr lang="en-US" baseline="0" dirty="0" smtClean="0"/>
              <a:t>These platforms embraces new technologies and platforms such as mobile app, social media, learning analytics, automated grading. They open numerous opportunities for educators and researchers. </a:t>
            </a:r>
          </a:p>
          <a:p>
            <a:endParaRPr lang="en-US" baseline="0" dirty="0" smtClean="0"/>
          </a:p>
        </p:txBody>
      </p:sp>
      <p:sp>
        <p:nvSpPr>
          <p:cNvPr id="4" name="Slide Number Placeholder 3"/>
          <p:cNvSpPr>
            <a:spLocks noGrp="1"/>
          </p:cNvSpPr>
          <p:nvPr>
            <p:ph type="sldNum" sz="quarter" idx="10"/>
          </p:nvPr>
        </p:nvSpPr>
        <p:spPr/>
        <p:txBody>
          <a:bodyPr/>
          <a:lstStyle/>
          <a:p>
            <a:fld id="{1E474873-F3A2-4857-957D-F1F780EF33A6}" type="slidenum">
              <a:rPr lang="en-US" smtClean="0"/>
              <a:t>4</a:t>
            </a:fld>
            <a:endParaRPr lang="en-US"/>
          </a:p>
        </p:txBody>
      </p:sp>
    </p:spTree>
    <p:extLst>
      <p:ext uri="{BB962C8B-B14F-4D97-AF65-F5344CB8AC3E}">
        <p14:creationId xmlns:p14="http://schemas.microsoft.com/office/powerpoint/2010/main" val="231188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0"/>
              </a:spcAft>
            </a:pPr>
            <a:r>
              <a:rPr lang="en-US" sz="1200" dirty="0" smtClean="0">
                <a:effectLst/>
                <a:latin typeface="+mn-lt"/>
                <a:ea typeface="Calibri"/>
                <a:cs typeface="Times New Roman"/>
              </a:rPr>
              <a:t>0.5 min</a:t>
            </a: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mn-lt"/>
                <a:ea typeface="Calibri"/>
                <a:cs typeface="Times New Roman"/>
              </a:rPr>
              <a:t>We would like to introduce WISEngineering, yet another learning platform that embraces social media and massive online learning. It serves</a:t>
            </a:r>
            <a:r>
              <a:rPr lang="en-US" sz="1200" baseline="0" dirty="0" smtClean="0">
                <a:effectLst/>
                <a:latin typeface="+mn-lt"/>
                <a:ea typeface="Calibri"/>
                <a:cs typeface="Times New Roman"/>
              </a:rPr>
              <a:t> as a case study of the fast evolving learning management system. </a:t>
            </a: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mn-lt"/>
                <a:ea typeface="Calibri"/>
                <a:cs typeface="Times New Roman"/>
              </a:rPr>
              <a:t>----------------------------------------------------</a:t>
            </a: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mn-lt"/>
                <a:ea typeface="Calibri"/>
                <a:cs typeface="Times New Roman"/>
              </a:rPr>
              <a:t>Slide</a:t>
            </a:r>
            <a:r>
              <a:rPr lang="en-US" sz="1200" baseline="0" dirty="0" smtClean="0">
                <a:effectLst/>
                <a:latin typeface="+mn-lt"/>
                <a:ea typeface="Calibri"/>
                <a:cs typeface="Times New Roman"/>
              </a:rPr>
              <a:t> – </a:t>
            </a:r>
            <a:r>
              <a:rPr lang="en-US" sz="1200" baseline="0" dirty="0" err="1" smtClean="0">
                <a:effectLst/>
                <a:latin typeface="+mn-lt"/>
                <a:ea typeface="Calibri"/>
                <a:cs typeface="Times New Roman"/>
              </a:rPr>
              <a:t>animiation</a:t>
            </a:r>
            <a:r>
              <a:rPr lang="en-US" sz="1200" baseline="0" dirty="0" smtClean="0">
                <a:effectLst/>
                <a:latin typeface="+mn-lt"/>
                <a:ea typeface="Calibri"/>
                <a:cs typeface="Times New Roman"/>
              </a:rPr>
              <a:t> from Microsoft standard template -&gt; pictures</a:t>
            </a:r>
            <a:endParaRPr lang="en-US" sz="1200" dirty="0" smtClean="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AD36DF06-B34B-4732-9496-5F1CC746B0BA}" type="slidenum">
              <a:rPr lang="en-US" smtClean="0"/>
              <a:t>5</a:t>
            </a:fld>
            <a:endParaRPr lang="en-US"/>
          </a:p>
        </p:txBody>
      </p:sp>
    </p:spTree>
    <p:extLst>
      <p:ext uri="{BB962C8B-B14F-4D97-AF65-F5344CB8AC3E}">
        <p14:creationId xmlns:p14="http://schemas.microsoft.com/office/powerpoint/2010/main" val="3221653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pPr marL="0" marR="0">
              <a:lnSpc>
                <a:spcPct val="115000"/>
              </a:lnSpc>
              <a:spcBef>
                <a:spcPts val="600"/>
              </a:spcBef>
              <a:spcAft>
                <a:spcPts val="0"/>
              </a:spcAft>
            </a:pPr>
            <a:r>
              <a:rPr lang="en-US" sz="1200" dirty="0" smtClean="0">
                <a:effectLst/>
                <a:latin typeface="+mn-lt"/>
                <a:ea typeface="Calibri"/>
                <a:cs typeface="Times New Roman"/>
              </a:rPr>
              <a:t>Why</a:t>
            </a:r>
            <a:r>
              <a:rPr lang="en-US" sz="1200" baseline="0" dirty="0" smtClean="0">
                <a:effectLst/>
                <a:latin typeface="+mn-lt"/>
                <a:ea typeface="Calibri"/>
                <a:cs typeface="Times New Roman"/>
              </a:rPr>
              <a:t> WISEngineering? </a:t>
            </a:r>
            <a:r>
              <a:rPr lang="en-US" sz="1200" dirty="0" smtClean="0">
                <a:effectLst/>
                <a:latin typeface="+mn-lt"/>
                <a:ea typeface="Calibri"/>
                <a:cs typeface="Times New Roman"/>
              </a:rPr>
              <a:t>Before we implement</a:t>
            </a:r>
            <a:r>
              <a:rPr lang="en-US" sz="1200" baseline="0" dirty="0" smtClean="0">
                <a:effectLst/>
                <a:latin typeface="+mn-lt"/>
                <a:ea typeface="Calibri"/>
                <a:cs typeface="Times New Roman"/>
              </a:rPr>
              <a:t> the system, we are interested in exploring the following research questions:</a:t>
            </a:r>
          </a:p>
          <a:p>
            <a:pPr marL="0" marR="0">
              <a:lnSpc>
                <a:spcPct val="115000"/>
              </a:lnSpc>
              <a:spcBef>
                <a:spcPts val="600"/>
              </a:spcBef>
              <a:spcAft>
                <a:spcPts val="0"/>
              </a:spcAft>
            </a:pPr>
            <a:r>
              <a:rPr lang="en-US" sz="1200" dirty="0" smtClean="0">
                <a:effectLst/>
                <a:latin typeface="+mn-lt"/>
                <a:ea typeface="Calibri"/>
                <a:cs typeface="Times New Roman"/>
              </a:rPr>
              <a:t>1&gt; Achieving functionality</a:t>
            </a:r>
            <a:endParaRPr lang="en-US" sz="1200" baseline="0" dirty="0" smtClean="0">
              <a:effectLst/>
              <a:latin typeface="+mn-lt"/>
              <a:ea typeface="Calibri"/>
              <a:cs typeface="Times New Roman"/>
            </a:endParaRPr>
          </a:p>
          <a:p>
            <a:pPr marL="0" marR="0">
              <a:lnSpc>
                <a:spcPct val="115000"/>
              </a:lnSpc>
              <a:spcBef>
                <a:spcPts val="600"/>
              </a:spcBef>
              <a:spcAft>
                <a:spcPts val="0"/>
              </a:spcAft>
            </a:pPr>
            <a:r>
              <a:rPr lang="en-US" sz="1200" baseline="0" dirty="0" smtClean="0">
                <a:effectLst/>
                <a:latin typeface="+mn-lt"/>
                <a:ea typeface="Calibri"/>
                <a:cs typeface="Times New Roman"/>
              </a:rPr>
              <a:t>4&gt; Scalability and extensibility?</a:t>
            </a:r>
          </a:p>
          <a:p>
            <a:pPr marL="0" marR="0">
              <a:lnSpc>
                <a:spcPct val="115000"/>
              </a:lnSpc>
              <a:spcBef>
                <a:spcPts val="600"/>
              </a:spcBef>
              <a:spcAft>
                <a:spcPts val="0"/>
              </a:spcAft>
            </a:pPr>
            <a:endParaRPr lang="en-US" sz="1200" baseline="0" dirty="0" smtClean="0">
              <a:effectLst/>
              <a:latin typeface="+mn-lt"/>
              <a:ea typeface="Calibri"/>
              <a:cs typeface="Times New Roman"/>
            </a:endParaRPr>
          </a:p>
          <a:p>
            <a:pPr marL="0" marR="0">
              <a:lnSpc>
                <a:spcPct val="115000"/>
              </a:lnSpc>
              <a:spcBef>
                <a:spcPts val="600"/>
              </a:spcBef>
              <a:spcAft>
                <a:spcPts val="0"/>
              </a:spcAft>
            </a:pPr>
            <a:r>
              <a:rPr lang="en-US" sz="1200" baseline="0" dirty="0" smtClean="0">
                <a:effectLst/>
                <a:latin typeface="+mn-lt"/>
                <a:ea typeface="Calibri"/>
                <a:cs typeface="Times New Roman"/>
              </a:rPr>
              <a:t>We’d like to drill into the design and implementation details of the system and look at how we are able to build a low cost and fast prototyping learning platforms using an open architecture.</a:t>
            </a:r>
            <a:endParaRPr lang="en-US" sz="1200" dirty="0" smtClean="0">
              <a:effectLst/>
              <a:latin typeface="+mn-lt"/>
              <a:ea typeface="Calibri"/>
              <a:cs typeface="Times New Roman"/>
            </a:endParaRP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endParaRPr lang="en-US" sz="1200" dirty="0" smtClean="0">
              <a:effectLst/>
              <a:latin typeface="+mn-lt"/>
              <a:ea typeface="Calibri"/>
              <a:cs typeface="Times New Roman"/>
            </a:endParaRPr>
          </a:p>
          <a:p>
            <a:pPr marL="0" marR="0">
              <a:lnSpc>
                <a:spcPct val="115000"/>
              </a:lnSpc>
              <a:spcBef>
                <a:spcPts val="600"/>
              </a:spcBef>
              <a:spcAft>
                <a:spcPts val="0"/>
              </a:spcAft>
            </a:pPr>
            <a:r>
              <a:rPr lang="en-US" sz="1200" dirty="0" smtClean="0">
                <a:effectLst/>
                <a:latin typeface="+mn-lt"/>
                <a:ea typeface="Calibri"/>
                <a:cs typeface="Times New Roman"/>
              </a:rPr>
              <a:t>Part I – 5.5 min</a:t>
            </a:r>
          </a:p>
          <a:p>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6</a:t>
            </a:fld>
            <a:endParaRPr lang="en-US"/>
          </a:p>
        </p:txBody>
      </p:sp>
    </p:spTree>
    <p:extLst>
      <p:ext uri="{BB962C8B-B14F-4D97-AF65-F5344CB8AC3E}">
        <p14:creationId xmlns:p14="http://schemas.microsoft.com/office/powerpoint/2010/main" val="3534644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So here, we are talking about “low cost” – in fact less than 6 person months. But</a:t>
            </a:r>
            <a:r>
              <a:rPr lang="en-US" baseline="0" dirty="0" smtClean="0"/>
              <a:t> we also want to build a lot of new features such as automated grading and we’d like to prototype the learning theories from our educational theory researchers. This decides that we’re going to use an open </a:t>
            </a:r>
            <a:r>
              <a:rPr lang="en-US" baseline="0" dirty="0" err="1" smtClean="0"/>
              <a:t>architecure</a:t>
            </a:r>
            <a:r>
              <a:rPr lang="en-US" baseline="0" dirty="0" smtClean="0"/>
              <a:t>. We decide to based our system on a learning management system called WISE, from UC Berkeley.</a:t>
            </a:r>
            <a:endParaRPr lang="en-US" dirty="0"/>
          </a:p>
        </p:txBody>
      </p:sp>
      <p:sp>
        <p:nvSpPr>
          <p:cNvPr id="4" name="Slide Number Placeholder 3"/>
          <p:cNvSpPr>
            <a:spLocks noGrp="1"/>
          </p:cNvSpPr>
          <p:nvPr>
            <p:ph type="sldNum" sz="quarter" idx="10"/>
          </p:nvPr>
        </p:nvSpPr>
        <p:spPr/>
        <p:txBody>
          <a:bodyPr/>
          <a:lstStyle/>
          <a:p>
            <a:fld id="{1E474873-F3A2-4857-957D-F1F780EF33A6}" type="slidenum">
              <a:rPr lang="en-US" smtClean="0"/>
              <a:t>7</a:t>
            </a:fld>
            <a:endParaRPr lang="en-US"/>
          </a:p>
        </p:txBody>
      </p:sp>
    </p:spTree>
    <p:extLst>
      <p:ext uri="{BB962C8B-B14F-4D97-AF65-F5344CB8AC3E}">
        <p14:creationId xmlns:p14="http://schemas.microsoft.com/office/powerpoint/2010/main" val="135281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minutes</a:t>
            </a:r>
          </a:p>
          <a:p>
            <a:endParaRPr lang="en-US" dirty="0" smtClean="0"/>
          </a:p>
          <a:p>
            <a:r>
              <a:rPr lang="en-US" dirty="0" err="1" smtClean="0"/>
              <a:t>Berkley</a:t>
            </a:r>
            <a:r>
              <a:rPr lang="en-US" baseline="0" dirty="0" err="1" smtClean="0"/>
              <a:t>WISE</a:t>
            </a:r>
            <a:r>
              <a:rPr lang="en-US" baseline="0" dirty="0" smtClean="0"/>
              <a:t> – provides traditional courseware management</a:t>
            </a:r>
          </a:p>
          <a:p>
            <a:r>
              <a:rPr lang="en-US" baseline="0" dirty="0" smtClean="0"/>
              <a:t>[1] contents delivery</a:t>
            </a:r>
          </a:p>
          <a:p>
            <a:r>
              <a:rPr lang="en-US" baseline="0" dirty="0" smtClean="0"/>
              <a:t>[2] course authoring</a:t>
            </a:r>
          </a:p>
          <a:p>
            <a:r>
              <a:rPr lang="en-US" baseline="0" dirty="0" smtClean="0"/>
              <a:t>[3] evaluation</a:t>
            </a:r>
          </a:p>
        </p:txBody>
      </p:sp>
      <p:sp>
        <p:nvSpPr>
          <p:cNvPr id="4" name="Slide Number Placeholder 3"/>
          <p:cNvSpPr>
            <a:spLocks noGrp="1"/>
          </p:cNvSpPr>
          <p:nvPr>
            <p:ph type="sldNum" sz="quarter" idx="10"/>
          </p:nvPr>
        </p:nvSpPr>
        <p:spPr/>
        <p:txBody>
          <a:bodyPr/>
          <a:lstStyle/>
          <a:p>
            <a:fld id="{9B26CD33-4337-4529-948A-94F6960B2374}" type="slidenum">
              <a:rPr lang="en-US" smtClean="0"/>
              <a:pPr/>
              <a:t>8</a:t>
            </a:fld>
            <a:endParaRPr lang="en-US"/>
          </a:p>
        </p:txBody>
      </p:sp>
    </p:spTree>
    <p:extLst>
      <p:ext uri="{BB962C8B-B14F-4D97-AF65-F5344CB8AC3E}">
        <p14:creationId xmlns:p14="http://schemas.microsoft.com/office/powerpoint/2010/main" val="2424341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0.25 min</a:t>
            </a:r>
          </a:p>
          <a:p>
            <a:endParaRPr lang="en-US" dirty="0" smtClean="0"/>
          </a:p>
          <a:p>
            <a:r>
              <a:rPr lang="en-US" dirty="0" smtClean="0"/>
              <a:t>WISEngineering Portal</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9</a:t>
            </a:fld>
            <a:endParaRPr lang="en-US"/>
          </a:p>
        </p:txBody>
      </p:sp>
    </p:spTree>
    <p:extLst>
      <p:ext uri="{BB962C8B-B14F-4D97-AF65-F5344CB8AC3E}">
        <p14:creationId xmlns:p14="http://schemas.microsoft.com/office/powerpoint/2010/main" val="1135451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1D8BD707-D9CF-40AE-B4C6-C98DA3205C09}" type="datetimeFigureOut">
              <a:rPr lang="en-US" smtClean="0"/>
              <a:pPr/>
              <a:t>12/9/2015</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B6F15528-21DE-4FAA-801E-634DDDAF4B2B}"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eaLnBrk="1" latinLnBrk="0" hangingPunct="1">
              <a:defRPr kumimoji="0" baseline="0"/>
            </a:lvl1pPr>
            <a:extLst/>
          </a:lstStyle>
          <a:p>
            <a:r>
              <a:rPr kumimoji="0" lang="en-US" dirty="0" smtClean="0"/>
              <a:t>Click to add section title</a:t>
            </a:r>
            <a:endParaRPr kumimoji="0"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eaLnBrk="1" latinLnBrk="0" hangingPunct="1">
              <a:buFontTx/>
              <a:buNone/>
              <a:defRPr kumimoji="0" sz="1800"/>
            </a:lvl1pPr>
            <a:extLst/>
          </a:lstStyle>
          <a:p>
            <a:pPr lvl="0"/>
            <a:r>
              <a:rPr kumimoji="0" lang="en-US" dirty="0" smtClean="0"/>
              <a:t>Click to add subtitle</a:t>
            </a:r>
            <a:endParaRPr kumimoji="0"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smtClean="0"/>
              <a:t>Click icon to add picture</a:t>
            </a:r>
            <a:endParaRP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smtClean="0"/>
              <a:t>Click icon to add picture</a:t>
            </a:r>
            <a:endParaRP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smtClean="0"/>
              <a:t>Click icon to add picture</a:t>
            </a:r>
            <a:endParaRPr/>
          </a:p>
        </p:txBody>
      </p:sp>
      <p:sp>
        <p:nvSpPr>
          <p:cNvPr id="8" name="Rectangle 7"/>
          <p:cNvSpPr>
            <a:spLocks noGrp="1"/>
          </p:cNvSpPr>
          <p:nvPr>
            <p:ph type="dt" sz="half" idx="17"/>
          </p:nvPr>
        </p:nvSpPr>
        <p:spPr/>
        <p:txBody>
          <a:bodyPr/>
          <a:lstStyle>
            <a:extLst/>
          </a:lstStyle>
          <a:p>
            <a:fld id="{F30C84A2-23CF-44F5-B813-5187ED5C7D1C}" type="datetimeFigureOut">
              <a:rPr kumimoji="0" lang="en-US" sz="1200" smtClean="0">
                <a:solidFill>
                  <a:schemeClr val="tx2"/>
                </a:solidFill>
              </a:rPr>
              <a:pPr/>
              <a:t>12/9/2015</a:t>
            </a:fld>
            <a:endParaRPr kumimoji="0" lang="en-US"/>
          </a:p>
        </p:txBody>
      </p:sp>
      <p:sp>
        <p:nvSpPr>
          <p:cNvPr id="9" name="Rectangle 8"/>
          <p:cNvSpPr>
            <a:spLocks noGrp="1"/>
          </p:cNvSpPr>
          <p:nvPr>
            <p:ph type="sldNum" sz="quarter" idx="18"/>
          </p:nvPr>
        </p:nvSpPr>
        <p:spPr/>
        <p:txBody>
          <a:bodyPr/>
          <a:lstStyle>
            <a:extLst/>
          </a:lstStyle>
          <a:p>
            <a:pPr algn="r"/>
            <a:fld id="{F99EC173-99AE-4773-AB25-02E469A13EAE}" type="slidenum">
              <a:rPr kumimoji="0" lang="en-US" sz="1200" smtClean="0">
                <a:solidFill>
                  <a:schemeClr val="tx2"/>
                </a:solidFill>
              </a:rPr>
              <a:pPr algn="r"/>
              <a:t>‹#›</a:t>
            </a:fld>
            <a:endParaRPr kumimoji="0" lang="en-US"/>
          </a:p>
        </p:txBody>
      </p:sp>
      <p:sp>
        <p:nvSpPr>
          <p:cNvPr id="10" name="Rectangle 9"/>
          <p:cNvSpPr>
            <a:spLocks noGrp="1"/>
          </p:cNvSpPr>
          <p:nvPr>
            <p:ph type="ftr" sz="quarter" idx="19"/>
          </p:nvPr>
        </p:nvSpPr>
        <p:spPr/>
        <p:txBody>
          <a:bodyPr/>
          <a:lstStyle>
            <a:extLst/>
          </a:lstStyle>
          <a:p>
            <a:endParaRPr kumimoji="0" lang="en-US"/>
          </a:p>
        </p:txBody>
      </p:sp>
    </p:spTree>
    <p:extLst>
      <p:ext uri="{BB962C8B-B14F-4D97-AF65-F5344CB8AC3E}">
        <p14:creationId xmlns:p14="http://schemas.microsoft.com/office/powerpoint/2010/main" val="4364852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4" name="Rectangle 3"/>
          <p:cNvSpPr>
            <a:spLocks noGrp="1"/>
          </p:cNvSpPr>
          <p:nvPr>
            <p:ph type="dt" sz="half" idx="12"/>
          </p:nvPr>
        </p:nvSpPr>
        <p:spPr/>
        <p:txBody>
          <a:bodyPr/>
          <a:lstStyle>
            <a:extLst/>
          </a:lstStyle>
          <a:p>
            <a:fld id="{F30C84A2-23CF-44F5-B813-5187ED5C7D1C}" type="datetimeFigureOut">
              <a:rPr kumimoji="0" lang="en-US" sz="1200" smtClean="0">
                <a:solidFill>
                  <a:schemeClr val="tx2"/>
                </a:solidFill>
              </a:rPr>
              <a:pPr/>
              <a:t>12/9/2015</a:t>
            </a:fld>
            <a:endParaRPr kumimoji="0" lang="en-US"/>
          </a:p>
        </p:txBody>
      </p:sp>
      <p:sp>
        <p:nvSpPr>
          <p:cNvPr id="5" name="Rectangle 4"/>
          <p:cNvSpPr>
            <a:spLocks noGrp="1"/>
          </p:cNvSpPr>
          <p:nvPr>
            <p:ph type="sldNum" sz="quarter" idx="13"/>
          </p:nvPr>
        </p:nvSpPr>
        <p:spPr/>
        <p:txBody>
          <a:bodyPr/>
          <a:lstStyle>
            <a:extLst/>
          </a:lstStyle>
          <a:p>
            <a:pPr algn="r"/>
            <a:fld id="{F99EC173-99AE-4773-AB25-02E469A13EAE}" type="slidenum">
              <a:rPr kumimoji="0" lang="en-US" sz="1200" smtClean="0">
                <a:solidFill>
                  <a:schemeClr val="tx2"/>
                </a:solidFill>
              </a:rPr>
              <a:pPr algn="r"/>
              <a:t>‹#›</a:t>
            </a:fld>
            <a:endParaRPr kumimoji="0" lang="en-US"/>
          </a:p>
        </p:txBody>
      </p:sp>
      <p:sp>
        <p:nvSpPr>
          <p:cNvPr id="6" name="Rectangle 5"/>
          <p:cNvSpPr>
            <a:spLocks noGrp="1"/>
          </p:cNvSpPr>
          <p:nvPr>
            <p:ph type="ftr" sz="quarter" idx="14"/>
          </p:nvPr>
        </p:nvSpPr>
        <p:spPr/>
        <p:txBody>
          <a:bodyPr/>
          <a:lstStyle>
            <a:extLst/>
          </a:lstStyle>
          <a:p>
            <a:endParaRPr kumimoji="0" lang="en-US"/>
          </a:p>
        </p:txBody>
      </p:sp>
    </p:spTree>
    <p:extLst>
      <p:ext uri="{BB962C8B-B14F-4D97-AF65-F5344CB8AC3E}">
        <p14:creationId xmlns:p14="http://schemas.microsoft.com/office/powerpoint/2010/main" val="23441401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smtClean="0"/>
              <a:t>Click icon to add picture</a:t>
            </a:r>
            <a:endParaRPr/>
          </a:p>
        </p:txBody>
      </p:sp>
      <p:sp>
        <p:nvSpPr>
          <p:cNvPr id="5" name="Rectangle 4"/>
          <p:cNvSpPr>
            <a:spLocks noGrp="1"/>
          </p:cNvSpPr>
          <p:nvPr>
            <p:ph type="dt" sz="half" idx="14"/>
          </p:nvPr>
        </p:nvSpPr>
        <p:spPr/>
        <p:txBody>
          <a:bodyPr/>
          <a:lstStyle>
            <a:extLst/>
          </a:lstStyle>
          <a:p>
            <a:fld id="{F30C84A2-23CF-44F5-B813-5187ED5C7D1C}" type="datetimeFigureOut">
              <a:rPr kumimoji="0" lang="en-US" sz="1200" smtClean="0">
                <a:solidFill>
                  <a:schemeClr val="tx2"/>
                </a:solidFill>
              </a:rPr>
              <a:pPr/>
              <a:t>12/9/2015</a:t>
            </a:fld>
            <a:endParaRPr kumimoji="0" lang="en-US"/>
          </a:p>
        </p:txBody>
      </p:sp>
      <p:sp>
        <p:nvSpPr>
          <p:cNvPr id="6" name="Rectangle 5"/>
          <p:cNvSpPr>
            <a:spLocks noGrp="1"/>
          </p:cNvSpPr>
          <p:nvPr>
            <p:ph type="sldNum" sz="quarter" idx="15"/>
          </p:nvPr>
        </p:nvSpPr>
        <p:spPr/>
        <p:txBody>
          <a:bodyPr/>
          <a:lstStyle>
            <a:extLst/>
          </a:lstStyle>
          <a:p>
            <a:pPr algn="r"/>
            <a:fld id="{F99EC173-99AE-4773-AB25-02E469A13EAE}" type="slidenum">
              <a:rPr kumimoji="0" lang="en-US" sz="1200" smtClean="0">
                <a:solidFill>
                  <a:schemeClr val="tx2"/>
                </a:solidFill>
              </a:rPr>
              <a:pPr algn="r"/>
              <a:t>‹#›</a:t>
            </a:fld>
            <a:endParaRPr kumimoji="0" lang="en-US"/>
          </a:p>
        </p:txBody>
      </p:sp>
      <p:sp>
        <p:nvSpPr>
          <p:cNvPr id="8" name="Rectangle 7"/>
          <p:cNvSpPr>
            <a:spLocks noGrp="1"/>
          </p:cNvSpPr>
          <p:nvPr>
            <p:ph type="ftr" sz="quarter" idx="16"/>
          </p:nvPr>
        </p:nvSpPr>
        <p:spPr/>
        <p:txBody>
          <a:bodyPr/>
          <a:lstStyle>
            <a:extLst/>
          </a:lstStyle>
          <a:p>
            <a:endParaRPr kumimoji="0" lang="en-US"/>
          </a:p>
        </p:txBody>
      </p:sp>
    </p:spTree>
    <p:extLst>
      <p:ext uri="{BB962C8B-B14F-4D97-AF65-F5344CB8AC3E}">
        <p14:creationId xmlns:p14="http://schemas.microsoft.com/office/powerpoint/2010/main" val="703437006"/>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a:buFontTx/>
              <a:buNone/>
            </a:pPr>
            <a:r>
              <a:rPr kumimoji="0" lang="en-US" i="0" dirty="0" smtClean="0"/>
              <a:t>Click icon</a:t>
            </a:r>
            <a:r>
              <a:rPr kumimoji="0" lang="en-US" i="0" baseline="0" dirty="0" smtClean="0"/>
              <a:t> to add </a:t>
            </a:r>
            <a:r>
              <a:rPr kumimoji="0" lang="en-US" i="0" dirty="0" smtClean="0"/>
              <a:t>full page picture</a:t>
            </a:r>
            <a:endParaRPr kumimoji="0" lang="en-US" i="0" baseline="0" dirty="0" smtClean="0"/>
          </a:p>
          <a:p>
            <a:pPr marL="0" marR="0" indent="0" algn="ctr">
              <a:buFontTx/>
              <a:buNone/>
            </a:pPr>
            <a:endParaRPr kumimoji="0" lang="en-US" i="0" dirty="0" smtClean="0"/>
          </a:p>
          <a:p>
            <a:pPr algn="ctr">
              <a:buFontTx/>
              <a:buNone/>
            </a:pPr>
            <a:endParaRPr kumimoji="0" lang="en-US" i="0" dirty="0" smtClean="0"/>
          </a:p>
          <a:p>
            <a:pPr algn="ctr">
              <a:buFontTx/>
              <a:buNone/>
            </a:pPr>
            <a:endParaRPr kumimoji="0" lang="en-US" i="0" dirty="0"/>
          </a:p>
        </p:txBody>
      </p:sp>
    </p:spTree>
    <p:extLst>
      <p:ext uri="{BB962C8B-B14F-4D97-AF65-F5344CB8AC3E}">
        <p14:creationId xmlns:p14="http://schemas.microsoft.com/office/powerpoint/2010/main" val="253021898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D8BD707-D9CF-40AE-B4C6-C98DA3205C09}" type="datetimeFigureOut">
              <a:rPr lang="en-US" smtClean="0"/>
              <a:pPr/>
              <a:t>12/9/2015</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B6F15528-21DE-4FAA-801E-634DDDAF4B2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1D8BD707-D9CF-40AE-B4C6-C98DA3205C09}" type="datetimeFigureOut">
              <a:rPr lang="en-US" smtClean="0"/>
              <a:pPr/>
              <a:t>12/9/2015</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6F15528-21DE-4FAA-801E-634DDDAF4B2B}"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3" r:id="rId14"/>
    <p:sldLayoutId id="2147483784" r:id="rId15"/>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www.mlahanas.de/Greeks/EducationAncientGreece.htm" TargetMode="External"/><Relationship Id="rId7" Type="http://schemas.openxmlformats.org/officeDocument/2006/relationships/hyperlink" Target="http://www.chesapeake.edu/Library/EDU_101/eduhist_19thC.asp"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www.returnofkings.com/64892/why-is-the-united-states-still-using-the-prussian-education-system" TargetMode="External"/><Relationship Id="rId5" Type="http://schemas.openxmlformats.org/officeDocument/2006/relationships/hyperlink" Target="http://www.chinatraveldepot.com/C207-chinese-ancient-education" TargetMode="External"/><Relationship Id="rId4" Type="http://schemas.openxmlformats.org/officeDocument/2006/relationships/hyperlink" Target="http://www.historyforkids.org/learn/romans/people/school.htm" TargetMode="External"/></Relationships>
</file>

<file path=ppt/slides/_rels/slide31.xml.rels><?xml version="1.0" encoding="UTF-8" standalone="yes"?>
<Relationships xmlns="http://schemas.openxmlformats.org/package/2006/relationships"><Relationship Id="rId8" Type="http://schemas.openxmlformats.org/officeDocument/2006/relationships/video" Target="../media/media7.wmv"/><Relationship Id="rId13" Type="http://schemas.openxmlformats.org/officeDocument/2006/relationships/slideLayout" Target="../slideLayouts/slideLayout7.xml"/><Relationship Id="rId18" Type="http://schemas.openxmlformats.org/officeDocument/2006/relationships/image" Target="../media/image43.png"/><Relationship Id="rId3" Type="http://schemas.microsoft.com/office/2007/relationships/media" Target="../media/media5.wmv"/><Relationship Id="rId7" Type="http://schemas.microsoft.com/office/2007/relationships/media" Target="../media/media7.wmv"/><Relationship Id="rId12" Type="http://schemas.openxmlformats.org/officeDocument/2006/relationships/video" Target="../media/media9.wmv"/><Relationship Id="rId17" Type="http://schemas.openxmlformats.org/officeDocument/2006/relationships/image" Target="../media/image42.png"/><Relationship Id="rId2" Type="http://schemas.openxmlformats.org/officeDocument/2006/relationships/video" Target="../media/media4.wmv"/><Relationship Id="rId16" Type="http://schemas.openxmlformats.org/officeDocument/2006/relationships/image" Target="../media/image41.png"/><Relationship Id="rId20" Type="http://schemas.openxmlformats.org/officeDocument/2006/relationships/image" Target="../media/image45.png"/><Relationship Id="rId1" Type="http://schemas.microsoft.com/office/2007/relationships/media" Target="../media/media4.wmv"/><Relationship Id="rId6" Type="http://schemas.openxmlformats.org/officeDocument/2006/relationships/video" Target="../media/media6.wmv"/><Relationship Id="rId11" Type="http://schemas.microsoft.com/office/2007/relationships/media" Target="../media/media9.wmv"/><Relationship Id="rId5" Type="http://schemas.microsoft.com/office/2007/relationships/media" Target="../media/media6.wmv"/><Relationship Id="rId15" Type="http://schemas.openxmlformats.org/officeDocument/2006/relationships/image" Target="../media/image40.png"/><Relationship Id="rId10" Type="http://schemas.openxmlformats.org/officeDocument/2006/relationships/video" Target="../media/media8.wmv"/><Relationship Id="rId19" Type="http://schemas.openxmlformats.org/officeDocument/2006/relationships/image" Target="../media/image44.png"/><Relationship Id="rId4" Type="http://schemas.openxmlformats.org/officeDocument/2006/relationships/video" Target="../media/media5.wmv"/><Relationship Id="rId9" Type="http://schemas.microsoft.com/office/2007/relationships/media" Target="../media/media8.wmv"/><Relationship Id="rId1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4.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3.jpeg"/><Relationship Id="rId3" Type="http://schemas.microsoft.com/office/2007/relationships/media" Target="../media/media2.wmv"/><Relationship Id="rId7" Type="http://schemas.openxmlformats.org/officeDocument/2006/relationships/slideLayout" Target="../slideLayouts/slideLayout7.xml"/><Relationship Id="rId12" Type="http://schemas.openxmlformats.org/officeDocument/2006/relationships/image" Target="../media/image12.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11.png"/><Relationship Id="rId5" Type="http://schemas.microsoft.com/office/2007/relationships/media" Target="../media/media3.wmv"/><Relationship Id="rId10" Type="http://schemas.openxmlformats.org/officeDocument/2006/relationships/image" Target="../media/image10.png"/><Relationship Id="rId4" Type="http://schemas.openxmlformats.org/officeDocument/2006/relationships/video" Target="../media/media2.wmv"/><Relationship Id="rId9" Type="http://schemas.openxmlformats.org/officeDocument/2006/relationships/image" Target="../media/image9.png"/><Relationship Id="rId1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657600"/>
            <a:ext cx="6858000" cy="990600"/>
          </a:xfrm>
        </p:spPr>
        <p:txBody>
          <a:bodyPr>
            <a:normAutofit fontScale="90000"/>
          </a:bodyPr>
          <a:lstStyle/>
          <a:p>
            <a:r>
              <a:rPr lang="en-US" sz="4400" b="1" dirty="0" smtClean="0"/>
              <a:t>WISEngineering</a:t>
            </a:r>
            <a:br>
              <a:rPr lang="en-US" sz="4400" b="1" dirty="0" smtClean="0"/>
            </a:br>
            <a:r>
              <a:rPr lang="en-US" sz="2200" dirty="0" smtClean="0"/>
              <a:t>Achieving Scalability and Extensibility in </a:t>
            </a:r>
            <a:br>
              <a:rPr lang="en-US" sz="2200" dirty="0" smtClean="0"/>
            </a:br>
            <a:r>
              <a:rPr lang="en-US" sz="2200" dirty="0" smtClean="0"/>
              <a:t>Massive Online Learning</a:t>
            </a:r>
            <a:endParaRPr lang="en-US" sz="2200" dirty="0"/>
          </a:p>
        </p:txBody>
      </p:sp>
      <p:sp>
        <p:nvSpPr>
          <p:cNvPr id="3" name="Subtitle 2"/>
          <p:cNvSpPr>
            <a:spLocks noGrp="1"/>
          </p:cNvSpPr>
          <p:nvPr>
            <p:ph type="subTitle" idx="1"/>
          </p:nvPr>
        </p:nvSpPr>
        <p:spPr/>
        <p:txBody>
          <a:bodyPr/>
          <a:lstStyle/>
          <a:p>
            <a:r>
              <a:rPr lang="en-US" dirty="0" smtClean="0"/>
              <a:t>X. Fu, T. </a:t>
            </a:r>
            <a:r>
              <a:rPr lang="en-US" dirty="0" err="1" smtClean="0"/>
              <a:t>Befferman</a:t>
            </a:r>
            <a:r>
              <a:rPr lang="en-US" dirty="0" smtClean="0"/>
              <a:t>, J. Chiu, M.D. </a:t>
            </a:r>
            <a:r>
              <a:rPr lang="en-US" dirty="0" err="1" smtClean="0"/>
              <a:t>Burghardt</a:t>
            </a:r>
            <a:endParaRPr lang="en-US" dirty="0"/>
          </a:p>
        </p:txBody>
      </p:sp>
      <p:sp>
        <p:nvSpPr>
          <p:cNvPr id="4" name="AutoShape 2" descr="https://wgg1.hofstra.edu:8443/webapp/themes/tels/default/styles/hofstra_logo.png"/>
          <p:cNvSpPr>
            <a:spLocks noChangeAspect="1" noChangeArrowheads="1"/>
          </p:cNvSpPr>
          <p:nvPr/>
        </p:nvSpPr>
        <p:spPr bwMode="auto">
          <a:xfrm>
            <a:off x="155575" y="-228600"/>
            <a:ext cx="2505075" cy="47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wgg1.hofstra.edu:8443/webapp/themes/tels/default/styles/hofstra_logo.png"/>
          <p:cNvSpPr>
            <a:spLocks noChangeAspect="1" noChangeArrowheads="1"/>
          </p:cNvSpPr>
          <p:nvPr/>
        </p:nvSpPr>
        <p:spPr bwMode="auto">
          <a:xfrm>
            <a:off x="307975" y="-76200"/>
            <a:ext cx="2505075" cy="47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567" y="6243390"/>
            <a:ext cx="2252358" cy="53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6178448"/>
            <a:ext cx="1649639" cy="57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958316" y="9525"/>
            <a:ext cx="4191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WISE 2015</a:t>
            </a:r>
            <a:endParaRPr lang="en-US" sz="3600" b="1" dirty="0"/>
          </a:p>
        </p:txBody>
      </p:sp>
    </p:spTree>
    <p:extLst>
      <p:ext uri="{BB962C8B-B14F-4D97-AF65-F5344CB8AC3E}">
        <p14:creationId xmlns:p14="http://schemas.microsoft.com/office/powerpoint/2010/main" val="746363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aterfall_j0262353.p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5105400" y="2302933"/>
            <a:ext cx="3657600" cy="4038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5" name="mnts-sky.png"/>
          <p:cNvPicPr>
            <a:picLocks noGrp="1"/>
          </p:cNvPicPr>
          <p:nvPr>
            <p:ph type="pic" sz="quarter" idx="12"/>
          </p:nvPr>
        </p:nvPicPr>
        <p:blipFill>
          <a:blip r:embed="rId4">
            <a:extLst>
              <a:ext uri="{28A0092B-C50C-407E-A947-70E740481C1C}">
                <a14:useLocalDpi xmlns:a14="http://schemas.microsoft.com/office/drawing/2010/main" val="0"/>
              </a:ext>
            </a:extLst>
          </a:blip>
          <a:stretch>
            <a:fillRect/>
          </a:stretch>
        </p:blipFill>
        <p:spPr>
          <a:xfrm>
            <a:off x="381000" y="381000"/>
            <a:ext cx="4462272" cy="5943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6" name="sunflower_j0262344.png"/>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a:fillRect/>
          </a:stretch>
        </p:blipFill>
        <p:spPr>
          <a:xfrm>
            <a:off x="5105400" y="381000"/>
            <a:ext cx="3657600" cy="1788159"/>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1729867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Grading</a:t>
            </a:r>
            <a:endParaRPr lang="en-US" dirty="0"/>
          </a:p>
        </p:txBody>
      </p:sp>
      <p:graphicFrame>
        <p:nvGraphicFramePr>
          <p:cNvPr id="5" name="Diagram 4"/>
          <p:cNvGraphicFramePr/>
          <p:nvPr>
            <p:extLst>
              <p:ext uri="{D42A27DB-BD31-4B8C-83A1-F6EECF244321}">
                <p14:modId xmlns:p14="http://schemas.microsoft.com/office/powerpoint/2010/main" val="91812082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218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aterfall_j0262353.png"/>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6933" y="1532467"/>
            <a:ext cx="9144000" cy="5300133"/>
          </a:xfrm>
          <a:prstGeom prst="rect">
            <a:avLst/>
          </a:prstGeom>
          <a:noFill/>
          <a:ln w="25400" cap="rnd" cmpd="sng" algn="ctr">
            <a:noFill/>
            <a:prstDash val="solid"/>
          </a:ln>
          <a:effectLst>
            <a:outerShdw blurRad="63500" dist="38100" dir="5400000">
              <a:srgbClr val="000000">
                <a:alpha val="43137"/>
              </a:srgbClr>
            </a:outerShdw>
          </a:effectLst>
        </p:spPr>
      </p:pic>
      <p:sp>
        <p:nvSpPr>
          <p:cNvPr id="3" name="Title 1"/>
          <p:cNvSpPr txBox="1">
            <a:spLocks/>
          </p:cNvSpPr>
          <p:nvPr/>
        </p:nvSpPr>
        <p:spPr>
          <a:xfrm>
            <a:off x="457200" y="152400"/>
            <a:ext cx="8229600" cy="990600"/>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Learning Goals</a:t>
            </a:r>
            <a:endParaRPr lang="en-US" dirty="0"/>
          </a:p>
        </p:txBody>
      </p:sp>
      <p:sp>
        <p:nvSpPr>
          <p:cNvPr id="4" name="Left Arrow 3"/>
          <p:cNvSpPr/>
          <p:nvPr/>
        </p:nvSpPr>
        <p:spPr>
          <a:xfrm>
            <a:off x="2667000" y="4495800"/>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rot="10800000">
            <a:off x="4144433" y="4495800"/>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085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aterfall_j0262353.png"/>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1143000"/>
            <a:ext cx="9144000" cy="5630457"/>
          </a:xfrm>
          <a:prstGeom prst="rect">
            <a:avLst/>
          </a:prstGeom>
          <a:noFill/>
          <a:ln w="25400" cap="rnd" cmpd="sng" algn="ctr">
            <a:noFill/>
            <a:prstDash val="solid"/>
          </a:ln>
          <a:effectLst>
            <a:outerShdw blurRad="63500" dist="38100" dir="5400000">
              <a:srgbClr val="000000">
                <a:alpha val="43137"/>
              </a:srgbClr>
            </a:outerShdw>
          </a:effectLst>
        </p:spPr>
      </p:pic>
      <p:sp>
        <p:nvSpPr>
          <p:cNvPr id="3" name="Title 1"/>
          <p:cNvSpPr txBox="1">
            <a:spLocks/>
          </p:cNvSpPr>
          <p:nvPr/>
        </p:nvSpPr>
        <p:spPr>
          <a:xfrm>
            <a:off x="457200" y="152400"/>
            <a:ext cx="8229600" cy="990600"/>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Training Criteria</a:t>
            </a:r>
            <a:endParaRPr lang="en-US" dirty="0"/>
          </a:p>
        </p:txBody>
      </p:sp>
      <p:sp>
        <p:nvSpPr>
          <p:cNvPr id="4" name="Left Arrow 3"/>
          <p:cNvSpPr/>
          <p:nvPr/>
        </p:nvSpPr>
        <p:spPr>
          <a:xfrm rot="5400000">
            <a:off x="876300" y="2933700"/>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rot="10800000">
            <a:off x="2286000" y="4487333"/>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10800000">
            <a:off x="2286000" y="5867400"/>
            <a:ext cx="8382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808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Create Criteria (1-3)</a:t>
            </a:r>
            <a:endParaRPr lang="en-US" dirty="0"/>
          </a:p>
        </p:txBody>
      </p:sp>
      <p:sp>
        <p:nvSpPr>
          <p:cNvPr id="3" name="Rectangle 2"/>
          <p:cNvSpPr>
            <a:spLocks noGrp="1"/>
          </p:cNvSpPr>
          <p:nvPr>
            <p:ph type="body" sz="quarter" idx="14"/>
          </p:nvPr>
        </p:nvSpPr>
        <p:spPr/>
        <p:txBody>
          <a:bodyPr/>
          <a:lstStyle>
            <a:extLst/>
          </a:lstStyle>
          <a:p>
            <a:pPr marL="0" indent="0"/>
            <a:r>
              <a:rPr lang="en-US" dirty="0" smtClean="0"/>
              <a:t>… Specify the question to grade,  grading method, and automatic hints.</a:t>
            </a:r>
          </a:p>
        </p:txBody>
      </p:sp>
      <p:pic>
        <p:nvPicPr>
          <p:cNvPr id="7" name="sunflower_j0262344.pn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922410" y="2139950"/>
            <a:ext cx="2012804"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cstate="print">
            <a:extLst>
              <a:ext uri="{28A0092B-C50C-407E-A947-70E740481C1C}">
                <a14:useLocalDpi xmlns:a14="http://schemas.microsoft.com/office/drawing/2010/main" val="0"/>
              </a:ext>
            </a:extLst>
          </a:blip>
          <a:stretch>
            <a:fillRect/>
          </a:stretch>
        </p:blipFill>
        <p:spPr>
          <a:xfrm>
            <a:off x="3565598" y="2133600"/>
            <a:ext cx="2012804" cy="2286000"/>
          </a:xfrm>
        </p:spPr>
      </p:pic>
      <p:pic>
        <p:nvPicPr>
          <p:cNvPr id="8" name="j0313971.jpg"/>
          <p:cNvPicPr>
            <a:picLocks noGrp="1"/>
          </p:cNvPicPr>
          <p:nvPr>
            <p:ph type="pic" sz="quarter" idx="16"/>
          </p:nvPr>
        </p:nvPicPr>
        <p:blipFill>
          <a:blip r:embed="rId5" cstate="print">
            <a:extLst>
              <a:ext uri="{28A0092B-C50C-407E-A947-70E740481C1C}">
                <a14:useLocalDpi xmlns:a14="http://schemas.microsoft.com/office/drawing/2010/main" val="0"/>
              </a:ext>
            </a:extLst>
          </a:blip>
          <a:stretch>
            <a:fillRect/>
          </a:stretch>
        </p:blipFill>
        <p:spPr>
          <a:xfrm>
            <a:off x="6334034" y="2133600"/>
            <a:ext cx="1943282"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1882874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Create Criteria (4-6)</a:t>
            </a:r>
            <a:endParaRPr lang="en-US" dirty="0"/>
          </a:p>
        </p:txBody>
      </p:sp>
      <p:sp>
        <p:nvSpPr>
          <p:cNvPr id="3" name="Rectangle 2"/>
          <p:cNvSpPr>
            <a:spLocks noGrp="1"/>
          </p:cNvSpPr>
          <p:nvPr>
            <p:ph type="body" sz="quarter" idx="14"/>
          </p:nvPr>
        </p:nvSpPr>
        <p:spPr/>
        <p:txBody>
          <a:bodyPr/>
          <a:lstStyle>
            <a:extLst/>
          </a:lstStyle>
          <a:p>
            <a:pPr marL="0" indent="0"/>
            <a:r>
              <a:rPr lang="en-US" dirty="0" smtClean="0"/>
              <a:t>… Specify the weight and learning outcome goals associated.</a:t>
            </a:r>
          </a:p>
        </p:txBody>
      </p:sp>
      <p:pic>
        <p:nvPicPr>
          <p:cNvPr id="7" name="sunflower_j0262344.pn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937339" y="2139950"/>
            <a:ext cx="1982945"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3565598" y="2133601"/>
            <a:ext cx="2012804" cy="2286000"/>
          </a:xfrm>
        </p:spPr>
      </p:pic>
      <p:pic>
        <p:nvPicPr>
          <p:cNvPr id="8" name="j0313971.jpg"/>
          <p:cNvPicPr>
            <a:picLocks noGrp="1"/>
          </p:cNvPicPr>
          <p:nvPr>
            <p:ph type="pic" sz="quarter" idx="16"/>
          </p:nvPr>
        </p:nvPicPr>
        <p:blipFill>
          <a:blip r:embed="rId5">
            <a:extLst>
              <a:ext uri="{28A0092B-C50C-407E-A947-70E740481C1C}">
                <a14:useLocalDpi xmlns:a14="http://schemas.microsoft.com/office/drawing/2010/main" val="0"/>
              </a:ext>
            </a:extLst>
          </a:blip>
          <a:stretch>
            <a:fillRect/>
          </a:stretch>
        </p:blipFill>
        <p:spPr>
          <a:xfrm>
            <a:off x="6334034" y="2133601"/>
            <a:ext cx="1943282"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211401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Train Criteria</a:t>
            </a:r>
            <a:endParaRPr lang="en-US" dirty="0"/>
          </a:p>
        </p:txBody>
      </p:sp>
      <p:sp>
        <p:nvSpPr>
          <p:cNvPr id="3" name="Rectangle 2"/>
          <p:cNvSpPr>
            <a:spLocks noGrp="1"/>
          </p:cNvSpPr>
          <p:nvPr>
            <p:ph type="body" sz="quarter" idx="14"/>
          </p:nvPr>
        </p:nvSpPr>
        <p:spPr/>
        <p:txBody>
          <a:bodyPr/>
          <a:lstStyle>
            <a:extLst/>
          </a:lstStyle>
          <a:p>
            <a:pPr marL="0" indent="0"/>
            <a:r>
              <a:rPr lang="en-US" dirty="0" smtClean="0"/>
              <a:t>… Each grading level needs at least 5 to 10 samples.</a:t>
            </a:r>
          </a:p>
        </p:txBody>
      </p:sp>
      <p:pic>
        <p:nvPicPr>
          <p:cNvPr id="7" name="sunflower_j0262344.p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800740" y="2139950"/>
            <a:ext cx="2256145"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3429000" y="2133600"/>
            <a:ext cx="2286000" cy="2286000"/>
          </a:xfrm>
        </p:spPr>
      </p:pic>
      <p:pic>
        <p:nvPicPr>
          <p:cNvPr id="8" name="j0313971.jpg"/>
          <p:cNvPicPr>
            <a:picLocks noGrp="1"/>
          </p:cNvPicPr>
          <p:nvPr>
            <p:ph type="pic" sz="quarter" idx="16"/>
          </p:nvPr>
        </p:nvPicPr>
        <p:blipFill>
          <a:blip r:embed="rId5">
            <a:extLst>
              <a:ext uri="{28A0092B-C50C-407E-A947-70E740481C1C}">
                <a14:useLocalDpi xmlns:a14="http://schemas.microsoft.com/office/drawing/2010/main" val="0"/>
              </a:ext>
            </a:extLst>
          </a:blip>
          <a:stretch>
            <a:fillRect/>
          </a:stretch>
        </p:blipFill>
        <p:spPr>
          <a:xfrm>
            <a:off x="6162675" y="2133600"/>
            <a:ext cx="2286000"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241985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Behind Training</a:t>
            </a:r>
            <a:endParaRPr lang="en-US" dirty="0"/>
          </a:p>
        </p:txBody>
      </p:sp>
      <p:graphicFrame>
        <p:nvGraphicFramePr>
          <p:cNvPr id="4" name="Diagram 3"/>
          <p:cNvGraphicFramePr/>
          <p:nvPr>
            <p:extLst>
              <p:ext uri="{D42A27DB-BD31-4B8C-83A1-F6EECF244321}">
                <p14:modId xmlns:p14="http://schemas.microsoft.com/office/powerpoint/2010/main" val="344023525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15906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Learning Outcome Reports</a:t>
            </a:r>
            <a:endParaRPr lang="en-US" dirty="0"/>
          </a:p>
        </p:txBody>
      </p:sp>
      <p:sp>
        <p:nvSpPr>
          <p:cNvPr id="3" name="Rectangle 2"/>
          <p:cNvSpPr>
            <a:spLocks noGrp="1"/>
          </p:cNvSpPr>
          <p:nvPr>
            <p:ph type="body" sz="quarter" idx="14"/>
          </p:nvPr>
        </p:nvSpPr>
        <p:spPr/>
        <p:txBody>
          <a:bodyPr/>
          <a:lstStyle>
            <a:extLst/>
          </a:lstStyle>
          <a:p>
            <a:pPr marL="0" indent="0"/>
            <a:r>
              <a:rPr lang="en-US" dirty="0" smtClean="0"/>
              <a:t>… Grades summarized from indicators</a:t>
            </a:r>
          </a:p>
        </p:txBody>
      </p:sp>
      <p:pic>
        <p:nvPicPr>
          <p:cNvPr id="7" name="sunflower_j0262344.p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800740" y="2162109"/>
            <a:ext cx="2256145" cy="2241682"/>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3429000" y="2179320"/>
            <a:ext cx="2258568" cy="2240280"/>
          </a:xfrm>
        </p:spPr>
      </p:pic>
      <p:pic>
        <p:nvPicPr>
          <p:cNvPr id="8" name="j0313971.jpg"/>
          <p:cNvPicPr>
            <a:picLocks noGrp="1"/>
          </p:cNvPicPr>
          <p:nvPr>
            <p:ph type="pic" sz="quarter" idx="16"/>
          </p:nvPr>
        </p:nvPicPr>
        <p:blipFill>
          <a:blip r:embed="rId5">
            <a:extLst>
              <a:ext uri="{28A0092B-C50C-407E-A947-70E740481C1C}">
                <a14:useLocalDpi xmlns:a14="http://schemas.microsoft.com/office/drawing/2010/main" val="0"/>
              </a:ext>
            </a:extLst>
          </a:blip>
          <a:stretch>
            <a:fillRect/>
          </a:stretch>
        </p:blipFill>
        <p:spPr>
          <a:xfrm>
            <a:off x="6162675" y="2181535"/>
            <a:ext cx="2258568" cy="224028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2695349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Challenges</a:t>
            </a:r>
            <a:endParaRPr lang="en-US" dirty="0"/>
          </a:p>
        </p:txBody>
      </p:sp>
      <p:graphicFrame>
        <p:nvGraphicFramePr>
          <p:cNvPr id="10" name="Content Placeholder 9"/>
          <p:cNvGraphicFramePr>
            <a:graphicFrameLocks noGrp="1"/>
          </p:cNvGraphicFramePr>
          <p:nvPr>
            <p:ph sz="quarter" idx="1"/>
            <p:extLst>
              <p:ext uri="{D42A27DB-BD31-4B8C-83A1-F6EECF244321}">
                <p14:modId xmlns:p14="http://schemas.microsoft.com/office/powerpoint/2010/main" val="224426784"/>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101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lstStyle/>
          <a:p>
            <a:r>
              <a:rPr lang="en-US" dirty="0" smtClean="0"/>
              <a:t>Introduction</a:t>
            </a:r>
          </a:p>
          <a:p>
            <a:r>
              <a:rPr lang="en-US" dirty="0" smtClean="0"/>
              <a:t>Research Problems</a:t>
            </a:r>
          </a:p>
          <a:p>
            <a:r>
              <a:rPr lang="en-US" dirty="0" smtClean="0"/>
              <a:t>Case Study: WISEngineering</a:t>
            </a:r>
          </a:p>
          <a:p>
            <a:pPr lvl="1"/>
            <a:r>
              <a:rPr lang="en-US" dirty="0" smtClean="0"/>
              <a:t>System Features</a:t>
            </a:r>
          </a:p>
          <a:p>
            <a:pPr lvl="1"/>
            <a:r>
              <a:rPr lang="en-US" dirty="0" smtClean="0"/>
              <a:t>Achieving Scalability &amp; Extensibility</a:t>
            </a:r>
          </a:p>
          <a:p>
            <a:r>
              <a:rPr lang="en-US" dirty="0" smtClean="0"/>
              <a:t>Future Directions</a:t>
            </a:r>
          </a:p>
          <a:p>
            <a:endParaRPr lang="en-US" dirty="0"/>
          </a:p>
        </p:txBody>
      </p:sp>
    </p:spTree>
    <p:extLst>
      <p:ext uri="{BB962C8B-B14F-4D97-AF65-F5344CB8AC3E}">
        <p14:creationId xmlns:p14="http://schemas.microsoft.com/office/powerpoint/2010/main" val="249138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381000" y="5486400"/>
            <a:ext cx="4038600" cy="4572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Data Tier: MySQL DB (User, Session Data)</a:t>
            </a:r>
            <a:endParaRPr lang="en-US" sz="1600" dirty="0"/>
          </a:p>
        </p:txBody>
      </p:sp>
      <p:sp>
        <p:nvSpPr>
          <p:cNvPr id="6" name="Flowchart: Process 5"/>
          <p:cNvSpPr/>
          <p:nvPr/>
        </p:nvSpPr>
        <p:spPr>
          <a:xfrm>
            <a:off x="381000" y="4343400"/>
            <a:ext cx="3200400" cy="9906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Logic Tier: JavaEE Servlets</a:t>
            </a:r>
            <a:endParaRPr lang="en-US" dirty="0">
              <a:solidFill>
                <a:schemeClr val="bg1"/>
              </a:solidFill>
            </a:endParaRPr>
          </a:p>
        </p:txBody>
      </p:sp>
      <p:sp>
        <p:nvSpPr>
          <p:cNvPr id="7" name="Flowchart: Process 6"/>
          <p:cNvSpPr/>
          <p:nvPr/>
        </p:nvSpPr>
        <p:spPr>
          <a:xfrm>
            <a:off x="391886" y="3200400"/>
            <a:ext cx="3200400" cy="1014719"/>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Presentation Tier: JS</a:t>
            </a:r>
            <a:endParaRPr lang="en-US" dirty="0">
              <a:solidFill>
                <a:schemeClr val="tx1"/>
              </a:solidFill>
            </a:endParaRPr>
          </a:p>
        </p:txBody>
      </p:sp>
      <p:sp>
        <p:nvSpPr>
          <p:cNvPr id="8" name="Flowchart: Process 7"/>
          <p:cNvSpPr/>
          <p:nvPr/>
        </p:nvSpPr>
        <p:spPr>
          <a:xfrm>
            <a:off x="381000" y="2438400"/>
            <a:ext cx="4114800" cy="3733800"/>
          </a:xfrm>
          <a:prstGeom prst="flowChartProcess">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7800" y="2590800"/>
            <a:ext cx="1981200" cy="369332"/>
          </a:xfrm>
          <a:prstGeom prst="rect">
            <a:avLst/>
          </a:prstGeom>
          <a:noFill/>
        </p:spPr>
        <p:txBody>
          <a:bodyPr wrap="square" rtlCol="0">
            <a:spAutoFit/>
          </a:bodyPr>
          <a:lstStyle/>
          <a:p>
            <a:r>
              <a:rPr lang="en-US" dirty="0" smtClean="0"/>
              <a:t>Berkeley WISE</a:t>
            </a:r>
            <a:endParaRPr lang="en-US" dirty="0"/>
          </a:p>
        </p:txBody>
      </p:sp>
      <p:sp>
        <p:nvSpPr>
          <p:cNvPr id="10" name="TextBox 9"/>
          <p:cNvSpPr txBox="1"/>
          <p:nvPr/>
        </p:nvSpPr>
        <p:spPr>
          <a:xfrm>
            <a:off x="3788229" y="1600200"/>
            <a:ext cx="1981200" cy="369332"/>
          </a:xfrm>
          <a:prstGeom prst="rect">
            <a:avLst/>
          </a:prstGeom>
          <a:noFill/>
        </p:spPr>
        <p:txBody>
          <a:bodyPr wrap="square" rtlCol="0">
            <a:spAutoFit/>
          </a:bodyPr>
          <a:lstStyle/>
          <a:p>
            <a:pPr algn="ctr"/>
            <a:r>
              <a:rPr lang="en-US" dirty="0" smtClean="0"/>
              <a:t>WISEngineering</a:t>
            </a:r>
            <a:endParaRPr lang="en-US" dirty="0"/>
          </a:p>
        </p:txBody>
      </p:sp>
      <p:sp>
        <p:nvSpPr>
          <p:cNvPr id="11" name="Flowchart: Process 10"/>
          <p:cNvSpPr/>
          <p:nvPr/>
        </p:nvSpPr>
        <p:spPr>
          <a:xfrm>
            <a:off x="304800" y="1600200"/>
            <a:ext cx="8382000" cy="4724400"/>
          </a:xfrm>
          <a:prstGeom prst="flowChartProcess">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p:cNvSpPr/>
          <p:nvPr/>
        </p:nvSpPr>
        <p:spPr>
          <a:xfrm>
            <a:off x="4648200" y="5486400"/>
            <a:ext cx="3940629" cy="4572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Extra Data: Avatar; Grading; Reports …</a:t>
            </a:r>
            <a:endParaRPr lang="en-US" sz="1600" dirty="0"/>
          </a:p>
        </p:txBody>
      </p:sp>
      <p:sp>
        <p:nvSpPr>
          <p:cNvPr id="14" name="Flowchart: Process 13"/>
          <p:cNvSpPr/>
          <p:nvPr/>
        </p:nvSpPr>
        <p:spPr>
          <a:xfrm>
            <a:off x="4038600" y="4887686"/>
            <a:ext cx="884465"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Design</a:t>
            </a:r>
            <a:br>
              <a:rPr lang="en-US" sz="1600" dirty="0" smtClean="0">
                <a:solidFill>
                  <a:schemeClr val="bg1"/>
                </a:solidFill>
              </a:rPr>
            </a:br>
            <a:r>
              <a:rPr lang="en-US" sz="1600" dirty="0" smtClean="0">
                <a:solidFill>
                  <a:schemeClr val="bg1"/>
                </a:solidFill>
              </a:rPr>
              <a:t>Journal</a:t>
            </a:r>
            <a:endParaRPr lang="en-US" sz="1600" dirty="0">
              <a:solidFill>
                <a:schemeClr val="bg1"/>
              </a:solidFill>
            </a:endParaRPr>
          </a:p>
        </p:txBody>
      </p:sp>
      <p:sp>
        <p:nvSpPr>
          <p:cNvPr id="15" name="Flowchart: Process 14"/>
          <p:cNvSpPr/>
          <p:nvPr/>
        </p:nvSpPr>
        <p:spPr>
          <a:xfrm>
            <a:off x="5181600" y="4876800"/>
            <a:ext cx="1096736"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Video Process</a:t>
            </a:r>
            <a:endParaRPr lang="en-US" sz="1600" dirty="0">
              <a:solidFill>
                <a:schemeClr val="bg1"/>
              </a:solidFill>
            </a:endParaRPr>
          </a:p>
        </p:txBody>
      </p:sp>
      <p:sp>
        <p:nvSpPr>
          <p:cNvPr id="16" name="Flowchart: Process 15"/>
          <p:cNvSpPr/>
          <p:nvPr/>
        </p:nvSpPr>
        <p:spPr>
          <a:xfrm>
            <a:off x="6553200" y="4876800"/>
            <a:ext cx="884465"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Avatar System</a:t>
            </a:r>
            <a:endParaRPr lang="en-US" sz="1600" dirty="0">
              <a:solidFill>
                <a:schemeClr val="bg1"/>
              </a:solidFill>
            </a:endParaRPr>
          </a:p>
        </p:txBody>
      </p:sp>
      <p:sp>
        <p:nvSpPr>
          <p:cNvPr id="17" name="Flowchart: Process 16"/>
          <p:cNvSpPr/>
          <p:nvPr/>
        </p:nvSpPr>
        <p:spPr>
          <a:xfrm>
            <a:off x="7649935" y="4865915"/>
            <a:ext cx="938894"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Auto Grader</a:t>
            </a:r>
            <a:endParaRPr lang="en-US" sz="1600" dirty="0">
              <a:solidFill>
                <a:schemeClr val="bg1"/>
              </a:solidFill>
            </a:endParaRPr>
          </a:p>
        </p:txBody>
      </p:sp>
      <p:sp>
        <p:nvSpPr>
          <p:cNvPr id="18" name="Flowchart: Process 17"/>
          <p:cNvSpPr/>
          <p:nvPr/>
        </p:nvSpPr>
        <p:spPr>
          <a:xfrm>
            <a:off x="4049486" y="4343400"/>
            <a:ext cx="884465"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Report Builder</a:t>
            </a:r>
            <a:endParaRPr lang="en-US" sz="1600" dirty="0">
              <a:solidFill>
                <a:schemeClr val="bg1"/>
              </a:solidFill>
            </a:endParaRPr>
          </a:p>
        </p:txBody>
      </p:sp>
      <p:sp>
        <p:nvSpPr>
          <p:cNvPr id="19" name="Flowchart: Process 18"/>
          <p:cNvSpPr/>
          <p:nvPr/>
        </p:nvSpPr>
        <p:spPr>
          <a:xfrm>
            <a:off x="5189764" y="4343400"/>
            <a:ext cx="1088572"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Instant Feedback</a:t>
            </a:r>
            <a:endParaRPr lang="en-US" sz="1600" dirty="0">
              <a:solidFill>
                <a:schemeClr val="bg1"/>
              </a:solidFill>
            </a:endParaRPr>
          </a:p>
        </p:txBody>
      </p:sp>
      <p:sp>
        <p:nvSpPr>
          <p:cNvPr id="20" name="Flowchart: Process 19"/>
          <p:cNvSpPr/>
          <p:nvPr/>
        </p:nvSpPr>
        <p:spPr>
          <a:xfrm>
            <a:off x="6553200" y="4343400"/>
            <a:ext cx="884465"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Inter-Server</a:t>
            </a:r>
            <a:endParaRPr lang="en-US" sz="1600" dirty="0">
              <a:solidFill>
                <a:schemeClr val="bg1"/>
              </a:solidFill>
            </a:endParaRPr>
          </a:p>
        </p:txBody>
      </p:sp>
      <p:sp>
        <p:nvSpPr>
          <p:cNvPr id="21" name="Flowchart: Process 20"/>
          <p:cNvSpPr/>
          <p:nvPr/>
        </p:nvSpPr>
        <p:spPr>
          <a:xfrm>
            <a:off x="7649935" y="4343400"/>
            <a:ext cx="938894" cy="457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Behavior Track</a:t>
            </a:r>
            <a:endParaRPr lang="en-US" sz="1600" dirty="0">
              <a:solidFill>
                <a:schemeClr val="bg1"/>
              </a:solidFill>
            </a:endParaRPr>
          </a:p>
        </p:txBody>
      </p:sp>
      <p:sp>
        <p:nvSpPr>
          <p:cNvPr id="22" name="Flowchart: Process 21"/>
          <p:cNvSpPr/>
          <p:nvPr/>
        </p:nvSpPr>
        <p:spPr>
          <a:xfrm>
            <a:off x="5200650" y="3762969"/>
            <a:ext cx="1600200" cy="45215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Desktop Portal</a:t>
            </a:r>
            <a:endParaRPr lang="en-US" dirty="0">
              <a:solidFill>
                <a:schemeClr val="tx1"/>
              </a:solidFill>
            </a:endParaRPr>
          </a:p>
        </p:txBody>
      </p:sp>
      <p:sp>
        <p:nvSpPr>
          <p:cNvPr id="23" name="Flowchart: Process 22"/>
          <p:cNvSpPr/>
          <p:nvPr/>
        </p:nvSpPr>
        <p:spPr>
          <a:xfrm>
            <a:off x="6985908" y="3762969"/>
            <a:ext cx="1600200" cy="441263"/>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Mobile Portal</a:t>
            </a:r>
            <a:endParaRPr lang="en-US" dirty="0">
              <a:solidFill>
                <a:schemeClr val="tx1"/>
              </a:solidFill>
            </a:endParaRPr>
          </a:p>
        </p:txBody>
      </p:sp>
      <p:sp>
        <p:nvSpPr>
          <p:cNvPr id="25" name="Flowchart: Process 24"/>
          <p:cNvSpPr/>
          <p:nvPr/>
        </p:nvSpPr>
        <p:spPr>
          <a:xfrm>
            <a:off x="5200650" y="3211286"/>
            <a:ext cx="3363685" cy="45215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Researcher Portal</a:t>
            </a:r>
            <a:endParaRPr lang="en-US" dirty="0">
              <a:solidFill>
                <a:schemeClr val="tx1"/>
              </a:solidFill>
            </a:endParaRPr>
          </a:p>
        </p:txBody>
      </p:sp>
      <p:sp>
        <p:nvSpPr>
          <p:cNvPr id="24" name="Title 1"/>
          <p:cNvSpPr>
            <a:spLocks noGrp="1"/>
          </p:cNvSpPr>
          <p:nvPr>
            <p:ph type="title"/>
          </p:nvPr>
        </p:nvSpPr>
        <p:spPr>
          <a:xfrm>
            <a:off x="457200" y="152400"/>
            <a:ext cx="8229600" cy="990600"/>
          </a:xfrm>
        </p:spPr>
        <p:txBody>
          <a:bodyPr/>
          <a:lstStyle/>
          <a:p>
            <a:r>
              <a:rPr lang="en-US" dirty="0" smtClean="0"/>
              <a:t>Addressing Extensibility</a:t>
            </a:r>
            <a:endParaRPr lang="en-US" dirty="0"/>
          </a:p>
        </p:txBody>
      </p:sp>
    </p:spTree>
    <p:extLst>
      <p:ext uri="{BB962C8B-B14F-4D97-AF65-F5344CB8AC3E}">
        <p14:creationId xmlns:p14="http://schemas.microsoft.com/office/powerpoint/2010/main" val="51461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Grader (Extensibility)</a:t>
            </a:r>
            <a:endParaRPr lang="en-US" dirty="0"/>
          </a:p>
        </p:txBody>
      </p:sp>
      <p:sp>
        <p:nvSpPr>
          <p:cNvPr id="3" name="Content Placeholder 2"/>
          <p:cNvSpPr>
            <a:spLocks noGrp="1"/>
          </p:cNvSpPr>
          <p:nvPr>
            <p:ph sz="quarter" idx="1"/>
          </p:nvPr>
        </p:nvSpPr>
        <p:spPr/>
        <p:txBody>
          <a:bodyPr/>
          <a:lstStyle/>
          <a:p>
            <a:r>
              <a:rPr lang="en-US" dirty="0" smtClean="0"/>
              <a:t>Goal:  Extension with New Machine Learning Algorithms</a:t>
            </a:r>
            <a:endParaRPr lang="en-US" dirty="0"/>
          </a:p>
        </p:txBody>
      </p:sp>
      <p:pic>
        <p:nvPicPr>
          <p:cNvPr id="2051" name="Picture 3" descr="C:\Users\CSCXZF\AppData\Local\Microsoft\Windows\Temporary Internet Files\Content.IE5\LLCBZTEM\gi01a2015022602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8467" y="2362200"/>
            <a:ext cx="4109251" cy="30859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09600" y="2520202"/>
            <a:ext cx="2226733" cy="2631153"/>
            <a:chOff x="609600" y="2520202"/>
            <a:chExt cx="2226733" cy="2631153"/>
          </a:xfrm>
        </p:grpSpPr>
        <p:cxnSp>
          <p:nvCxnSpPr>
            <p:cNvPr id="5" name="Straight Arrow Connector 4"/>
            <p:cNvCxnSpPr/>
            <p:nvPr/>
          </p:nvCxnSpPr>
          <p:spPr>
            <a:xfrm>
              <a:off x="609600" y="3581400"/>
              <a:ext cx="193886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 y="2520202"/>
              <a:ext cx="2209800" cy="646331"/>
            </a:xfrm>
            <a:prstGeom prst="rect">
              <a:avLst/>
            </a:prstGeom>
            <a:noFill/>
          </p:spPr>
          <p:txBody>
            <a:bodyPr wrap="square" rtlCol="0">
              <a:spAutoFit/>
            </a:bodyPr>
            <a:lstStyle/>
            <a:p>
              <a:r>
                <a:rPr lang="en-US" b="1" u="sng" dirty="0" smtClean="0"/>
                <a:t>Q:</a:t>
              </a:r>
              <a:r>
                <a:rPr lang="en-US" dirty="0" smtClean="0"/>
                <a:t> “What’s design trade-off?”</a:t>
              </a:r>
              <a:endParaRPr lang="en-US" dirty="0"/>
            </a:p>
          </p:txBody>
        </p:sp>
        <p:sp>
          <p:nvSpPr>
            <p:cNvPr id="9" name="TextBox 8"/>
            <p:cNvSpPr txBox="1"/>
            <p:nvPr/>
          </p:nvSpPr>
          <p:spPr>
            <a:xfrm>
              <a:off x="626533" y="3629335"/>
              <a:ext cx="2209800" cy="923330"/>
            </a:xfrm>
            <a:prstGeom prst="rect">
              <a:avLst/>
            </a:prstGeom>
            <a:noFill/>
          </p:spPr>
          <p:txBody>
            <a:bodyPr wrap="square" rtlCol="0">
              <a:spAutoFit/>
            </a:bodyPr>
            <a:lstStyle/>
            <a:p>
              <a:r>
                <a:rPr lang="en-US" b="1" u="sng" dirty="0" smtClean="0"/>
                <a:t>A:</a:t>
              </a:r>
              <a:r>
                <a:rPr lang="en-US" dirty="0" smtClean="0"/>
                <a:t> “You’re my favorite teacher. I want an A!”</a:t>
              </a:r>
              <a:endParaRPr lang="en-US" dirty="0"/>
            </a:p>
          </p:txBody>
        </p:sp>
        <p:sp>
          <p:nvSpPr>
            <p:cNvPr id="10" name="TextBox 9"/>
            <p:cNvSpPr txBox="1"/>
            <p:nvPr/>
          </p:nvSpPr>
          <p:spPr>
            <a:xfrm>
              <a:off x="626533" y="4782023"/>
              <a:ext cx="2209800" cy="369332"/>
            </a:xfrm>
            <a:prstGeom prst="rect">
              <a:avLst/>
            </a:prstGeom>
            <a:noFill/>
          </p:spPr>
          <p:txBody>
            <a:bodyPr wrap="square" rtlCol="0">
              <a:spAutoFit/>
            </a:bodyPr>
            <a:lstStyle/>
            <a:p>
              <a:r>
                <a:rPr lang="en-US" b="1" u="sng" dirty="0" smtClean="0"/>
                <a:t>G:</a:t>
              </a:r>
              <a:r>
                <a:rPr lang="en-US" dirty="0" smtClean="0"/>
                <a:t> </a:t>
              </a:r>
              <a:r>
                <a:rPr lang="en-US" dirty="0"/>
                <a:t> </a:t>
              </a:r>
              <a:r>
                <a:rPr lang="en-US" dirty="0" smtClean="0"/>
                <a:t>0</a:t>
              </a:r>
              <a:endParaRPr lang="en-US" dirty="0"/>
            </a:p>
          </p:txBody>
        </p:sp>
      </p:grpSp>
      <p:grpSp>
        <p:nvGrpSpPr>
          <p:cNvPr id="16" name="Group 15"/>
          <p:cNvGrpSpPr/>
          <p:nvPr/>
        </p:nvGrpSpPr>
        <p:grpSpPr>
          <a:xfrm>
            <a:off x="6062277" y="3571815"/>
            <a:ext cx="3081723" cy="1579540"/>
            <a:chOff x="6062277" y="3571815"/>
            <a:chExt cx="3081723" cy="1579540"/>
          </a:xfrm>
        </p:grpSpPr>
        <p:cxnSp>
          <p:nvCxnSpPr>
            <p:cNvPr id="13" name="Straight Arrow Connector 12"/>
            <p:cNvCxnSpPr/>
            <p:nvPr/>
          </p:nvCxnSpPr>
          <p:spPr>
            <a:xfrm>
              <a:off x="6062277" y="4250267"/>
              <a:ext cx="119088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376865" y="3571815"/>
              <a:ext cx="1767135" cy="1579540"/>
              <a:chOff x="7376865" y="3571815"/>
              <a:chExt cx="1767135" cy="1579540"/>
            </a:xfrm>
          </p:grpSpPr>
          <p:pic>
            <p:nvPicPr>
              <p:cNvPr id="2052" name="Picture 4" descr="C:\Users\CSCXZF\AppData\Local\Microsoft\Windows\Temporary Internet Files\Content.IE5\ED4WAIKP\SVM_Example_of_Hyperplane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865" y="3571815"/>
                <a:ext cx="1767135" cy="10383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589051" y="4782023"/>
                <a:ext cx="1394342" cy="369332"/>
              </a:xfrm>
              <a:prstGeom prst="rect">
                <a:avLst/>
              </a:prstGeom>
              <a:noFill/>
            </p:spPr>
            <p:txBody>
              <a:bodyPr wrap="square" rtlCol="0">
                <a:spAutoFit/>
              </a:bodyPr>
              <a:lstStyle/>
              <a:p>
                <a:r>
                  <a:rPr lang="en-US" dirty="0" smtClean="0"/>
                  <a:t>classifier</a:t>
                </a:r>
                <a:endParaRPr lang="en-US" dirty="0"/>
              </a:p>
            </p:txBody>
          </p:sp>
        </p:grpSp>
      </p:grpSp>
    </p:spTree>
    <p:extLst>
      <p:ext uri="{BB962C8B-B14F-4D97-AF65-F5344CB8AC3E}">
        <p14:creationId xmlns:p14="http://schemas.microsoft.com/office/powerpoint/2010/main" val="21770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Variety of Feature Sets &amp; Algorithms</a:t>
            </a:r>
            <a:endParaRPr lang="en-US" dirty="0"/>
          </a:p>
        </p:txBody>
      </p:sp>
      <p:graphicFrame>
        <p:nvGraphicFramePr>
          <p:cNvPr id="6" name="Diagram 5"/>
          <p:cNvGraphicFramePr/>
          <p:nvPr>
            <p:extLst>
              <p:ext uri="{D42A27DB-BD31-4B8C-83A1-F6EECF244321}">
                <p14:modId xmlns:p14="http://schemas.microsoft.com/office/powerpoint/2010/main" val="568502947"/>
              </p:ext>
            </p:extLst>
          </p:nvPr>
        </p:nvGraphicFramePr>
        <p:xfrm>
          <a:off x="5334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0329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Stacked Generalization [Wolper’92]</a:t>
            </a:r>
            <a:endParaRPr lang="en-US" dirty="0"/>
          </a:p>
        </p:txBody>
      </p:sp>
      <p:sp>
        <p:nvSpPr>
          <p:cNvPr id="5" name="Rounded Rectangle 4"/>
          <p:cNvSpPr/>
          <p:nvPr/>
        </p:nvSpPr>
        <p:spPr>
          <a:xfrm>
            <a:off x="3200400" y="1591733"/>
            <a:ext cx="3048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k-NN Arbitrator</a:t>
            </a:r>
            <a:endParaRPr lang="en-US" sz="2400" dirty="0"/>
          </a:p>
        </p:txBody>
      </p:sp>
      <p:sp>
        <p:nvSpPr>
          <p:cNvPr id="6" name="Rounded Rectangle 5"/>
          <p:cNvSpPr/>
          <p:nvPr/>
        </p:nvSpPr>
        <p:spPr>
          <a:xfrm>
            <a:off x="304800" y="4148667"/>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Edx</a:t>
            </a:r>
            <a:r>
              <a:rPr lang="en-US" sz="2400" dirty="0" smtClean="0"/>
              <a:t> EASE</a:t>
            </a:r>
          </a:p>
          <a:p>
            <a:pPr algn="ctr"/>
            <a:r>
              <a:rPr lang="en-US" sz="2400" dirty="0" smtClean="0"/>
              <a:t>Grader</a:t>
            </a:r>
            <a:endParaRPr lang="en-US" sz="2400" dirty="0"/>
          </a:p>
        </p:txBody>
      </p:sp>
      <p:sp>
        <p:nvSpPr>
          <p:cNvPr id="7" name="Rounded Rectangle 6"/>
          <p:cNvSpPr/>
          <p:nvPr/>
        </p:nvSpPr>
        <p:spPr>
          <a:xfrm>
            <a:off x="2709333" y="4131734"/>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User Behavior Grader</a:t>
            </a:r>
            <a:endParaRPr lang="en-US" sz="2400" dirty="0"/>
          </a:p>
        </p:txBody>
      </p:sp>
      <p:sp>
        <p:nvSpPr>
          <p:cNvPr id="8" name="Rounded Rectangle 7"/>
          <p:cNvSpPr/>
          <p:nvPr/>
        </p:nvSpPr>
        <p:spPr>
          <a:xfrm>
            <a:off x="5181600" y="4131734"/>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Keyword Search Grader</a:t>
            </a:r>
            <a:endParaRPr lang="en-US" sz="2400" dirty="0"/>
          </a:p>
        </p:txBody>
      </p:sp>
      <p:sp>
        <p:nvSpPr>
          <p:cNvPr id="9" name="Oval 8"/>
          <p:cNvSpPr/>
          <p:nvPr/>
        </p:nvSpPr>
        <p:spPr>
          <a:xfrm>
            <a:off x="7467600" y="4572000"/>
            <a:ext cx="152400" cy="110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72400" y="4572000"/>
            <a:ext cx="152400" cy="110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077200" y="4572000"/>
            <a:ext cx="152400" cy="110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4724400" y="2658533"/>
            <a:ext cx="0" cy="6180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2000" y="3276600"/>
            <a:ext cx="74252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2000" y="3276600"/>
            <a:ext cx="0" cy="85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7" idx="0"/>
          </p:cNvCxnSpPr>
          <p:nvPr/>
        </p:nvCxnSpPr>
        <p:spPr>
          <a:xfrm>
            <a:off x="3471333" y="3276600"/>
            <a:ext cx="0" cy="85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8" idx="0"/>
          </p:cNvCxnSpPr>
          <p:nvPr/>
        </p:nvCxnSpPr>
        <p:spPr>
          <a:xfrm>
            <a:off x="5943600" y="3276600"/>
            <a:ext cx="0" cy="855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187267" y="3276600"/>
            <a:ext cx="0" cy="87206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55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Grading</a:t>
            </a:r>
            <a:endParaRPr lang="en-US" dirty="0"/>
          </a:p>
        </p:txBody>
      </p:sp>
      <p:sp>
        <p:nvSpPr>
          <p:cNvPr id="10" name="Rounded Rectangle 9"/>
          <p:cNvSpPr/>
          <p:nvPr/>
        </p:nvSpPr>
        <p:spPr>
          <a:xfrm>
            <a:off x="3945467" y="1676400"/>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Edx</a:t>
            </a:r>
            <a:r>
              <a:rPr lang="en-US" sz="2400" dirty="0" smtClean="0"/>
              <a:t> EASE</a:t>
            </a:r>
          </a:p>
          <a:p>
            <a:pPr algn="ctr"/>
            <a:r>
              <a:rPr lang="en-US" sz="2400" dirty="0" smtClean="0"/>
              <a:t>Grader</a:t>
            </a:r>
            <a:endParaRPr lang="en-US" sz="2400" dirty="0"/>
          </a:p>
        </p:txBody>
      </p:sp>
      <p:sp>
        <p:nvSpPr>
          <p:cNvPr id="11" name="Rounded Rectangle 10"/>
          <p:cNvSpPr/>
          <p:nvPr/>
        </p:nvSpPr>
        <p:spPr>
          <a:xfrm>
            <a:off x="3911600" y="3166533"/>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User Behavior Grader</a:t>
            </a:r>
            <a:endParaRPr lang="en-US" sz="2400" dirty="0"/>
          </a:p>
        </p:txBody>
      </p:sp>
      <p:sp>
        <p:nvSpPr>
          <p:cNvPr id="12" name="Rounded Rectangle 11"/>
          <p:cNvSpPr/>
          <p:nvPr/>
        </p:nvSpPr>
        <p:spPr>
          <a:xfrm>
            <a:off x="3962400" y="4571788"/>
            <a:ext cx="1524000" cy="10668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Keyword Search Grader</a:t>
            </a:r>
            <a:endParaRPr lang="en-US" sz="2400" dirty="0"/>
          </a:p>
        </p:txBody>
      </p:sp>
      <p:grpSp>
        <p:nvGrpSpPr>
          <p:cNvPr id="19" name="Group 18"/>
          <p:cNvGrpSpPr/>
          <p:nvPr/>
        </p:nvGrpSpPr>
        <p:grpSpPr>
          <a:xfrm>
            <a:off x="609600" y="2209800"/>
            <a:ext cx="3276600" cy="2685154"/>
            <a:chOff x="609600" y="2209800"/>
            <a:chExt cx="3276600" cy="2685154"/>
          </a:xfrm>
        </p:grpSpPr>
        <p:grpSp>
          <p:nvGrpSpPr>
            <p:cNvPr id="4" name="Group 3"/>
            <p:cNvGrpSpPr/>
            <p:nvPr/>
          </p:nvGrpSpPr>
          <p:grpSpPr>
            <a:xfrm>
              <a:off x="609600" y="2520202"/>
              <a:ext cx="3276600" cy="2032463"/>
              <a:chOff x="609600" y="2520202"/>
              <a:chExt cx="3276600" cy="2032463"/>
            </a:xfrm>
          </p:grpSpPr>
          <p:cxnSp>
            <p:nvCxnSpPr>
              <p:cNvPr id="5" name="Straight Arrow Connector 4"/>
              <p:cNvCxnSpPr/>
              <p:nvPr/>
            </p:nvCxnSpPr>
            <p:spPr>
              <a:xfrm>
                <a:off x="609600" y="3581400"/>
                <a:ext cx="3276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 y="2520202"/>
                <a:ext cx="2209800" cy="646331"/>
              </a:xfrm>
              <a:prstGeom prst="rect">
                <a:avLst/>
              </a:prstGeom>
              <a:noFill/>
            </p:spPr>
            <p:txBody>
              <a:bodyPr wrap="square" rtlCol="0">
                <a:spAutoFit/>
              </a:bodyPr>
              <a:lstStyle/>
              <a:p>
                <a:r>
                  <a:rPr lang="en-US" b="1" u="sng" dirty="0" smtClean="0"/>
                  <a:t>Q:</a:t>
                </a:r>
                <a:r>
                  <a:rPr lang="en-US" dirty="0" smtClean="0"/>
                  <a:t> “What’s design trade-off?”</a:t>
                </a:r>
                <a:endParaRPr lang="en-US" dirty="0"/>
              </a:p>
            </p:txBody>
          </p:sp>
          <p:sp>
            <p:nvSpPr>
              <p:cNvPr id="7" name="TextBox 6"/>
              <p:cNvSpPr txBox="1"/>
              <p:nvPr/>
            </p:nvSpPr>
            <p:spPr>
              <a:xfrm>
                <a:off x="626533" y="3629335"/>
                <a:ext cx="2209800" cy="923330"/>
              </a:xfrm>
              <a:prstGeom prst="rect">
                <a:avLst/>
              </a:prstGeom>
              <a:noFill/>
            </p:spPr>
            <p:txBody>
              <a:bodyPr wrap="square" rtlCol="0">
                <a:spAutoFit/>
              </a:bodyPr>
              <a:lstStyle/>
              <a:p>
                <a:r>
                  <a:rPr lang="en-US" b="1" u="sng" dirty="0" smtClean="0"/>
                  <a:t>A:</a:t>
                </a:r>
                <a:r>
                  <a:rPr lang="en-US" dirty="0" smtClean="0"/>
                  <a:t> “You’re my favorite teacher. I want an A!”</a:t>
                </a:r>
                <a:endParaRPr lang="en-US" dirty="0"/>
              </a:p>
            </p:txBody>
          </p:sp>
        </p:grpSp>
        <p:grpSp>
          <p:nvGrpSpPr>
            <p:cNvPr id="18" name="Group 17"/>
            <p:cNvGrpSpPr/>
            <p:nvPr/>
          </p:nvGrpSpPr>
          <p:grpSpPr>
            <a:xfrm>
              <a:off x="2590800" y="2209800"/>
              <a:ext cx="1295400" cy="2685154"/>
              <a:chOff x="2590800" y="2209800"/>
              <a:chExt cx="1295400" cy="2685154"/>
            </a:xfrm>
          </p:grpSpPr>
          <p:cxnSp>
            <p:nvCxnSpPr>
              <p:cNvPr id="14" name="Straight Arrow Connector 13"/>
              <p:cNvCxnSpPr/>
              <p:nvPr/>
            </p:nvCxnSpPr>
            <p:spPr>
              <a:xfrm flipV="1">
                <a:off x="2590800" y="2209800"/>
                <a:ext cx="12954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590800" y="3629335"/>
                <a:ext cx="1295400" cy="12656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34" name="Group 33"/>
          <p:cNvGrpSpPr/>
          <p:nvPr/>
        </p:nvGrpSpPr>
        <p:grpSpPr>
          <a:xfrm>
            <a:off x="5410200" y="2209800"/>
            <a:ext cx="3107267" cy="2895600"/>
            <a:chOff x="5410200" y="2209800"/>
            <a:chExt cx="3107267" cy="2895600"/>
          </a:xfrm>
        </p:grpSpPr>
        <p:grpSp>
          <p:nvGrpSpPr>
            <p:cNvPr id="32" name="Group 31"/>
            <p:cNvGrpSpPr/>
            <p:nvPr/>
          </p:nvGrpSpPr>
          <p:grpSpPr>
            <a:xfrm>
              <a:off x="5410200" y="2209800"/>
              <a:ext cx="1219200" cy="2895600"/>
              <a:chOff x="5410200" y="2209800"/>
              <a:chExt cx="1219200" cy="2895600"/>
            </a:xfrm>
          </p:grpSpPr>
          <p:cxnSp>
            <p:nvCxnSpPr>
              <p:cNvPr id="21" name="Straight Arrow Connector 20"/>
              <p:cNvCxnSpPr>
                <a:stCxn id="10" idx="3"/>
              </p:cNvCxnSpPr>
              <p:nvPr/>
            </p:nvCxnSpPr>
            <p:spPr>
              <a:xfrm>
                <a:off x="5469467" y="2209800"/>
                <a:ext cx="1159933"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410200" y="3657600"/>
                <a:ext cx="115993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486400" y="3810000"/>
                <a:ext cx="1083733"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837766" y="2334736"/>
                <a:ext cx="457200" cy="369332"/>
              </a:xfrm>
              <a:prstGeom prst="rect">
                <a:avLst/>
              </a:prstGeom>
              <a:noFill/>
            </p:spPr>
            <p:txBody>
              <a:bodyPr wrap="square" rtlCol="0">
                <a:spAutoFit/>
              </a:bodyPr>
              <a:lstStyle/>
              <a:p>
                <a:r>
                  <a:rPr lang="en-US" dirty="0" smtClean="0"/>
                  <a:t>2</a:t>
                </a:r>
                <a:endParaRPr lang="en-US" dirty="0"/>
              </a:p>
            </p:txBody>
          </p:sp>
          <p:sp>
            <p:nvSpPr>
              <p:cNvPr id="26" name="TextBox 25"/>
              <p:cNvSpPr txBox="1"/>
              <p:nvPr/>
            </p:nvSpPr>
            <p:spPr>
              <a:xfrm>
                <a:off x="5820833" y="3264469"/>
                <a:ext cx="457200" cy="369332"/>
              </a:xfrm>
              <a:prstGeom prst="rect">
                <a:avLst/>
              </a:prstGeom>
              <a:noFill/>
            </p:spPr>
            <p:txBody>
              <a:bodyPr wrap="square" rtlCol="0">
                <a:spAutoFit/>
              </a:bodyPr>
              <a:lstStyle/>
              <a:p>
                <a:r>
                  <a:rPr lang="en-US" dirty="0" smtClean="0"/>
                  <a:t>2</a:t>
                </a:r>
                <a:endParaRPr lang="en-US" dirty="0"/>
              </a:p>
            </p:txBody>
          </p:sp>
          <p:sp>
            <p:nvSpPr>
              <p:cNvPr id="27" name="TextBox 26"/>
              <p:cNvSpPr txBox="1"/>
              <p:nvPr/>
            </p:nvSpPr>
            <p:spPr>
              <a:xfrm>
                <a:off x="5799666" y="4583668"/>
                <a:ext cx="457200" cy="369332"/>
              </a:xfrm>
              <a:prstGeom prst="rect">
                <a:avLst/>
              </a:prstGeom>
              <a:noFill/>
            </p:spPr>
            <p:txBody>
              <a:bodyPr wrap="square" rtlCol="0">
                <a:spAutoFit/>
              </a:bodyPr>
              <a:lstStyle/>
              <a:p>
                <a:r>
                  <a:rPr lang="en-US" dirty="0" smtClean="0"/>
                  <a:t>0</a:t>
                </a:r>
                <a:endParaRPr lang="en-US" dirty="0"/>
              </a:p>
            </p:txBody>
          </p:sp>
        </p:grpSp>
        <p:sp>
          <p:nvSpPr>
            <p:cNvPr id="33" name="Rounded Rectangle 32"/>
            <p:cNvSpPr/>
            <p:nvPr/>
          </p:nvSpPr>
          <p:spPr>
            <a:xfrm>
              <a:off x="6764867" y="3058066"/>
              <a:ext cx="17526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k-NN </a:t>
              </a:r>
            </a:p>
            <a:p>
              <a:pPr algn="ctr"/>
              <a:r>
                <a:rPr lang="en-US" sz="2400" dirty="0" smtClean="0"/>
                <a:t>Arbitrator</a:t>
              </a:r>
              <a:endParaRPr lang="en-US" sz="2400" dirty="0"/>
            </a:p>
          </p:txBody>
        </p:sp>
      </p:grpSp>
    </p:spTree>
    <p:extLst>
      <p:ext uri="{BB962C8B-B14F-4D97-AF65-F5344CB8AC3E}">
        <p14:creationId xmlns:p14="http://schemas.microsoft.com/office/powerpoint/2010/main" val="10890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Achieving Scalability</a:t>
            </a:r>
            <a:endParaRPr lang="en-US" dirty="0"/>
          </a:p>
        </p:txBody>
      </p:sp>
      <p:graphicFrame>
        <p:nvGraphicFramePr>
          <p:cNvPr id="7" name="Diagram 6"/>
          <p:cNvGraphicFramePr/>
          <p:nvPr>
            <p:extLst>
              <p:ext uri="{D42A27DB-BD31-4B8C-83A1-F6EECF244321}">
                <p14:modId xmlns:p14="http://schemas.microsoft.com/office/powerpoint/2010/main" val="93619873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059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 Grading Service (Scalability)</a:t>
            </a:r>
            <a:endParaRPr lang="en-US" dirty="0"/>
          </a:p>
        </p:txBody>
      </p:sp>
      <p:graphicFrame>
        <p:nvGraphicFramePr>
          <p:cNvPr id="4" name="Diagram 3"/>
          <p:cNvGraphicFramePr/>
          <p:nvPr>
            <p:extLst>
              <p:ext uri="{D42A27DB-BD31-4B8C-83A1-F6EECF244321}">
                <p14:modId xmlns:p14="http://schemas.microsoft.com/office/powerpoint/2010/main" val="1748508702"/>
              </p:ext>
            </p:extLst>
          </p:nvPr>
        </p:nvGraphicFramePr>
        <p:xfrm>
          <a:off x="609600" y="1219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C:\Users\CSCXZF\AppData\Local\Microsoft\Windows\Temporary Internet Files\Content.IE5\ED4WAIKP\problem stone[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0200" y="3429000"/>
            <a:ext cx="2644140" cy="30745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5758934"/>
            <a:ext cx="5410200" cy="707886"/>
          </a:xfrm>
          <a:prstGeom prst="rect">
            <a:avLst/>
          </a:prstGeom>
          <a:noFill/>
        </p:spPr>
        <p:txBody>
          <a:bodyPr wrap="square" rtlCol="0">
            <a:spAutoFit/>
          </a:bodyPr>
          <a:lstStyle/>
          <a:p>
            <a:r>
              <a:rPr lang="en-US" sz="2000" dirty="0" smtClean="0"/>
              <a:t>50MB Model File (30 sec Load time) </a:t>
            </a:r>
          </a:p>
          <a:p>
            <a:r>
              <a:rPr lang="en-US" sz="2000" dirty="0" smtClean="0"/>
              <a:t>Each Criteria!</a:t>
            </a:r>
            <a:endParaRPr lang="en-US" sz="2000" dirty="0"/>
          </a:p>
        </p:txBody>
      </p:sp>
    </p:spTree>
    <p:extLst>
      <p:ext uri="{BB962C8B-B14F-4D97-AF65-F5344CB8AC3E}">
        <p14:creationId xmlns:p14="http://schemas.microsoft.com/office/powerpoint/2010/main" val="96190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43650" y="2057400"/>
            <a:ext cx="2590800" cy="3124200"/>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24650" y="2165866"/>
            <a:ext cx="1828800" cy="369332"/>
          </a:xfrm>
          <a:prstGeom prst="rect">
            <a:avLst/>
          </a:prstGeom>
          <a:noFill/>
        </p:spPr>
        <p:txBody>
          <a:bodyPr wrap="square" rtlCol="0">
            <a:spAutoFit/>
          </a:bodyPr>
          <a:lstStyle/>
          <a:p>
            <a:r>
              <a:rPr lang="en-US" dirty="0" smtClean="0"/>
              <a:t>Grader Pack (Q1) </a:t>
            </a:r>
            <a:endParaRPr lang="en-US" dirty="0"/>
          </a:p>
        </p:txBody>
      </p:sp>
      <p:sp>
        <p:nvSpPr>
          <p:cNvPr id="6" name="Rectangle 5"/>
          <p:cNvSpPr/>
          <p:nvPr/>
        </p:nvSpPr>
        <p:spPr>
          <a:xfrm>
            <a:off x="6648450" y="2895600"/>
            <a:ext cx="9906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Grader</a:t>
            </a:r>
            <a:br>
              <a:rPr lang="en-US" sz="1600" dirty="0" smtClean="0"/>
            </a:br>
            <a:r>
              <a:rPr lang="en-US" sz="1600" dirty="0" smtClean="0"/>
              <a:t>Process</a:t>
            </a:r>
            <a:endParaRPr lang="en-US" sz="1600" dirty="0"/>
          </a:p>
        </p:txBody>
      </p:sp>
      <p:sp>
        <p:nvSpPr>
          <p:cNvPr id="7" name="Flowchart: Magnetic Disk 6"/>
          <p:cNvSpPr/>
          <p:nvPr/>
        </p:nvSpPr>
        <p:spPr>
          <a:xfrm>
            <a:off x="6452507" y="4191000"/>
            <a:ext cx="1066800" cy="914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Classifier Model</a:t>
            </a:r>
            <a:endParaRPr lang="en-US" sz="1600" dirty="0"/>
          </a:p>
        </p:txBody>
      </p:sp>
      <p:cxnSp>
        <p:nvCxnSpPr>
          <p:cNvPr id="9" name="Straight Arrow Connector 8"/>
          <p:cNvCxnSpPr>
            <a:stCxn id="6" idx="2"/>
            <a:endCxn id="7" idx="1"/>
          </p:cNvCxnSpPr>
          <p:nvPr/>
        </p:nvCxnSpPr>
        <p:spPr>
          <a:xfrm flipH="1">
            <a:off x="6985907" y="3733800"/>
            <a:ext cx="157843" cy="457200"/>
          </a:xfrm>
          <a:prstGeom prst="straightConnector1">
            <a:avLst/>
          </a:prstGeom>
          <a:ln w="34925">
            <a:prstDash val="sysDash"/>
            <a:headEnd type="triangle"/>
            <a:tailEnd type="triangle" w="lg"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821386" y="2895600"/>
            <a:ext cx="99060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Shepherd</a:t>
            </a:r>
            <a:endParaRPr lang="en-US" sz="1600" dirty="0"/>
          </a:p>
        </p:txBody>
      </p:sp>
      <p:sp>
        <p:nvSpPr>
          <p:cNvPr id="14" name="Flowchart: Magnetic Disk 13"/>
          <p:cNvSpPr/>
          <p:nvPr/>
        </p:nvSpPr>
        <p:spPr>
          <a:xfrm>
            <a:off x="7715250" y="4191000"/>
            <a:ext cx="1066800" cy="914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Job Data</a:t>
            </a:r>
            <a:endParaRPr lang="en-US" sz="1600" dirty="0"/>
          </a:p>
        </p:txBody>
      </p:sp>
      <p:sp>
        <p:nvSpPr>
          <p:cNvPr id="15" name="Rectangle 14"/>
          <p:cNvSpPr/>
          <p:nvPr/>
        </p:nvSpPr>
        <p:spPr>
          <a:xfrm>
            <a:off x="2895600" y="1295400"/>
            <a:ext cx="2590800" cy="1055132"/>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rPr>
              <a:t>HDFS</a:t>
            </a:r>
          </a:p>
          <a:p>
            <a:pPr algn="ctr"/>
            <a:r>
              <a:rPr lang="en-US" dirty="0" smtClean="0">
                <a:solidFill>
                  <a:schemeClr val="tx1"/>
                </a:solidFill>
              </a:rPr>
              <a:t>(Classifier Model, Training Samples, …)</a:t>
            </a:r>
            <a:endParaRPr lang="en-US" dirty="0">
              <a:solidFill>
                <a:schemeClr val="tx1"/>
              </a:solidFill>
            </a:endParaRPr>
          </a:p>
        </p:txBody>
      </p:sp>
      <p:sp>
        <p:nvSpPr>
          <p:cNvPr id="19" name="Rectangle 18"/>
          <p:cNvSpPr/>
          <p:nvPr/>
        </p:nvSpPr>
        <p:spPr>
          <a:xfrm>
            <a:off x="6324600" y="5333999"/>
            <a:ext cx="2628900" cy="685801"/>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24650" y="5410200"/>
            <a:ext cx="1828800" cy="369332"/>
          </a:xfrm>
          <a:prstGeom prst="rect">
            <a:avLst/>
          </a:prstGeom>
          <a:noFill/>
        </p:spPr>
        <p:txBody>
          <a:bodyPr wrap="square" rtlCol="0">
            <a:spAutoFit/>
          </a:bodyPr>
          <a:lstStyle/>
          <a:p>
            <a:r>
              <a:rPr lang="en-US" dirty="0" smtClean="0"/>
              <a:t>Grader Pack (Q2) </a:t>
            </a:r>
            <a:endParaRPr lang="en-US" dirty="0"/>
          </a:p>
        </p:txBody>
      </p:sp>
      <p:sp>
        <p:nvSpPr>
          <p:cNvPr id="29" name="Rectangle 28"/>
          <p:cNvSpPr/>
          <p:nvPr/>
        </p:nvSpPr>
        <p:spPr>
          <a:xfrm>
            <a:off x="2895600" y="2514601"/>
            <a:ext cx="2590800" cy="3657598"/>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tx1"/>
                </a:solidFill>
              </a:rPr>
              <a:t>Zookeeper</a:t>
            </a:r>
          </a:p>
          <a:p>
            <a:pPr algn="ctr"/>
            <a:endParaRPr lang="en-US" b="1" u="sng" dirty="0" smtClean="0">
              <a:solidFill>
                <a:schemeClr val="tx1"/>
              </a:solidFill>
            </a:endParaRPr>
          </a:p>
          <a:p>
            <a:pPr algn="ctr"/>
            <a:endParaRPr lang="en-US" b="1" u="sng" dirty="0">
              <a:solidFill>
                <a:schemeClr val="tx1"/>
              </a:solidFill>
            </a:endParaRPr>
          </a:p>
          <a:p>
            <a:pPr algn="ctr"/>
            <a:endParaRPr lang="en-US" b="1" u="sng" dirty="0">
              <a:solidFill>
                <a:schemeClr val="tx1"/>
              </a:solidFill>
            </a:endParaRPr>
          </a:p>
          <a:p>
            <a:pPr algn="ctr"/>
            <a:endParaRPr lang="en-US" b="1" u="sng" dirty="0" smtClean="0">
              <a:solidFill>
                <a:schemeClr val="tx1"/>
              </a:solidFill>
            </a:endParaRPr>
          </a:p>
          <a:p>
            <a:pPr algn="ctr"/>
            <a:endParaRPr lang="en-US" b="1" u="sng" dirty="0" smtClean="0">
              <a:solidFill>
                <a:schemeClr val="tx1"/>
              </a:solidFill>
            </a:endParaRPr>
          </a:p>
          <a:p>
            <a:pPr algn="ctr"/>
            <a:endParaRPr lang="en-US" b="1" u="sng" dirty="0">
              <a:solidFill>
                <a:schemeClr val="tx1"/>
              </a:solidFill>
            </a:endParaRPr>
          </a:p>
          <a:p>
            <a:pPr algn="ctr"/>
            <a:endParaRPr lang="en-US" b="1" u="sng" dirty="0" smtClean="0">
              <a:solidFill>
                <a:schemeClr val="tx1"/>
              </a:solidFill>
            </a:endParaRPr>
          </a:p>
          <a:p>
            <a:pPr algn="ctr"/>
            <a:endParaRPr lang="en-US" b="1" u="sng" dirty="0">
              <a:solidFill>
                <a:schemeClr val="tx1"/>
              </a:solidFill>
            </a:endParaRPr>
          </a:p>
          <a:p>
            <a:pPr algn="ctr"/>
            <a:endParaRPr lang="en-US" b="1" u="sng" dirty="0" smtClean="0">
              <a:solidFill>
                <a:schemeClr val="tx1"/>
              </a:solidFill>
            </a:endParaRPr>
          </a:p>
          <a:p>
            <a:pPr algn="ctr"/>
            <a:endParaRPr lang="en-US" b="1" u="sng" dirty="0">
              <a:solidFill>
                <a:schemeClr val="tx1"/>
              </a:solidFill>
            </a:endParaRPr>
          </a:p>
          <a:p>
            <a:pPr algn="ctr"/>
            <a:endParaRPr lang="en-US" b="1" u="sng" dirty="0" smtClean="0">
              <a:solidFill>
                <a:schemeClr val="tx1"/>
              </a:solidFill>
            </a:endParaRPr>
          </a:p>
        </p:txBody>
      </p:sp>
      <p:sp>
        <p:nvSpPr>
          <p:cNvPr id="31" name="Rectangle 30"/>
          <p:cNvSpPr/>
          <p:nvPr/>
        </p:nvSpPr>
        <p:spPr>
          <a:xfrm>
            <a:off x="3331029" y="3962400"/>
            <a:ext cx="4953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Q1</a:t>
            </a:r>
            <a:endParaRPr lang="en-US" b="1" u="sng" dirty="0">
              <a:solidFill>
                <a:schemeClr val="tx1"/>
              </a:solidFill>
            </a:endParaRPr>
          </a:p>
        </p:txBody>
      </p:sp>
      <p:cxnSp>
        <p:nvCxnSpPr>
          <p:cNvPr id="40" name="Straight Connector 39"/>
          <p:cNvCxnSpPr/>
          <p:nvPr/>
        </p:nvCxnSpPr>
        <p:spPr>
          <a:xfrm>
            <a:off x="5943600" y="1822966"/>
            <a:ext cx="0" cy="3796784"/>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19" idx="1"/>
          </p:cNvCxnSpPr>
          <p:nvPr/>
        </p:nvCxnSpPr>
        <p:spPr>
          <a:xfrm>
            <a:off x="5943600" y="5619750"/>
            <a:ext cx="381000" cy="5715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15" idx="3"/>
          </p:cNvCxnSpPr>
          <p:nvPr/>
        </p:nvCxnSpPr>
        <p:spPr>
          <a:xfrm flipH="1">
            <a:off x="5486400" y="1822966"/>
            <a:ext cx="457200" cy="0"/>
          </a:xfrm>
          <a:prstGeom prst="straightConnector1">
            <a:avLst/>
          </a:prstGeom>
          <a:ln w="34925">
            <a:prstDash val="sysDash"/>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978729" y="3390900"/>
            <a:ext cx="4953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b="1" u="sng" dirty="0">
              <a:solidFill>
                <a:schemeClr val="tx1"/>
              </a:solidFill>
            </a:endParaRPr>
          </a:p>
        </p:txBody>
      </p:sp>
      <p:sp>
        <p:nvSpPr>
          <p:cNvPr id="49" name="Rectangle 48"/>
          <p:cNvSpPr/>
          <p:nvPr/>
        </p:nvSpPr>
        <p:spPr>
          <a:xfrm>
            <a:off x="3943350" y="3962400"/>
            <a:ext cx="4953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Q2</a:t>
            </a:r>
            <a:endParaRPr lang="en-US" b="1" u="sng" dirty="0">
              <a:solidFill>
                <a:schemeClr val="tx1"/>
              </a:solidFill>
            </a:endParaRPr>
          </a:p>
        </p:txBody>
      </p:sp>
      <p:sp>
        <p:nvSpPr>
          <p:cNvPr id="50" name="Rectangle 49"/>
          <p:cNvSpPr/>
          <p:nvPr/>
        </p:nvSpPr>
        <p:spPr>
          <a:xfrm>
            <a:off x="4588329" y="3962400"/>
            <a:ext cx="495300" cy="266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Q3</a:t>
            </a:r>
            <a:endParaRPr lang="en-US" b="1" u="sng" dirty="0">
              <a:solidFill>
                <a:schemeClr val="tx1"/>
              </a:solidFill>
            </a:endParaRPr>
          </a:p>
        </p:txBody>
      </p:sp>
      <p:cxnSp>
        <p:nvCxnSpPr>
          <p:cNvPr id="52" name="Straight Arrow Connector 51"/>
          <p:cNvCxnSpPr>
            <a:endCxn id="31" idx="0"/>
          </p:cNvCxnSpPr>
          <p:nvPr/>
        </p:nvCxnSpPr>
        <p:spPr>
          <a:xfrm flipH="1">
            <a:off x="3578679" y="3657600"/>
            <a:ext cx="536121" cy="304800"/>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4191000" y="3657600"/>
            <a:ext cx="35380" cy="304800"/>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50" idx="0"/>
          </p:cNvCxnSpPr>
          <p:nvPr/>
        </p:nvCxnSpPr>
        <p:spPr>
          <a:xfrm>
            <a:off x="4361090" y="3657600"/>
            <a:ext cx="474889" cy="304800"/>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3473224" y="4273808"/>
            <a:ext cx="105455" cy="263396"/>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030650" y="4607379"/>
            <a:ext cx="990602" cy="495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Grader Pack1</a:t>
            </a:r>
            <a:endParaRPr lang="en-US" b="1" u="sng" dirty="0">
              <a:solidFill>
                <a:schemeClr val="tx1"/>
              </a:solidFill>
            </a:endParaRPr>
          </a:p>
        </p:txBody>
      </p:sp>
      <p:cxnSp>
        <p:nvCxnSpPr>
          <p:cNvPr id="68" name="Straight Arrow Connector 67"/>
          <p:cNvCxnSpPr/>
          <p:nvPr/>
        </p:nvCxnSpPr>
        <p:spPr>
          <a:xfrm>
            <a:off x="3625624" y="4273808"/>
            <a:ext cx="735466" cy="263396"/>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4103233" y="4607379"/>
            <a:ext cx="990602" cy="495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Grader Pack2</a:t>
            </a:r>
            <a:endParaRPr lang="en-US" b="1" u="sng" dirty="0">
              <a:solidFill>
                <a:schemeClr val="tx1"/>
              </a:solidFill>
            </a:endParaRPr>
          </a:p>
        </p:txBody>
      </p:sp>
      <p:cxnSp>
        <p:nvCxnSpPr>
          <p:cNvPr id="74" name="Straight Arrow Connector 73"/>
          <p:cNvCxnSpPr/>
          <p:nvPr/>
        </p:nvCxnSpPr>
        <p:spPr>
          <a:xfrm flipH="1">
            <a:off x="3429000" y="5146804"/>
            <a:ext cx="105455" cy="263396"/>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625625" y="5181600"/>
            <a:ext cx="972909" cy="152400"/>
          </a:xfrm>
          <a:prstGeom prst="straightConnector1">
            <a:avLst/>
          </a:prstGeom>
          <a:ln w="9525">
            <a:prstDash val="solid"/>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4283528" y="5410200"/>
            <a:ext cx="1126672" cy="285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dataPath</a:t>
            </a:r>
            <a:endParaRPr lang="en-US" dirty="0">
              <a:solidFill>
                <a:schemeClr val="tx1"/>
              </a:solidFill>
            </a:endParaRPr>
          </a:p>
        </p:txBody>
      </p:sp>
      <p:sp>
        <p:nvSpPr>
          <p:cNvPr id="79" name="Rectangle 78"/>
          <p:cNvSpPr/>
          <p:nvPr/>
        </p:nvSpPr>
        <p:spPr>
          <a:xfrm>
            <a:off x="3048000" y="5410200"/>
            <a:ext cx="1126672" cy="285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connStr</a:t>
            </a:r>
            <a:endParaRPr lang="en-US" dirty="0">
              <a:solidFill>
                <a:schemeClr val="tx1"/>
              </a:solidFill>
            </a:endParaRPr>
          </a:p>
        </p:txBody>
      </p:sp>
      <p:sp>
        <p:nvSpPr>
          <p:cNvPr id="80" name="Rectangle 79"/>
          <p:cNvSpPr/>
          <p:nvPr/>
        </p:nvSpPr>
        <p:spPr>
          <a:xfrm>
            <a:off x="6134100" y="1295400"/>
            <a:ext cx="2933700" cy="4876799"/>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6800850" y="1377044"/>
            <a:ext cx="1828800" cy="381000"/>
          </a:xfrm>
          <a:prstGeom prst="rect">
            <a:avLst/>
          </a:prstGeom>
          <a:noFill/>
        </p:spPr>
        <p:txBody>
          <a:bodyPr wrap="square" rtlCol="0">
            <a:spAutoFit/>
          </a:bodyPr>
          <a:lstStyle/>
          <a:p>
            <a:r>
              <a:rPr lang="en-US" b="1" u="sng" dirty="0" smtClean="0"/>
              <a:t>Cluster Node 1</a:t>
            </a:r>
            <a:endParaRPr lang="en-US" b="1" u="sng" dirty="0"/>
          </a:p>
        </p:txBody>
      </p:sp>
      <p:cxnSp>
        <p:nvCxnSpPr>
          <p:cNvPr id="84" name="Straight Arrow Connector 83"/>
          <p:cNvCxnSpPr/>
          <p:nvPr/>
        </p:nvCxnSpPr>
        <p:spPr>
          <a:xfrm>
            <a:off x="7519307" y="3810000"/>
            <a:ext cx="729344" cy="368558"/>
          </a:xfrm>
          <a:prstGeom prst="straightConnector1">
            <a:avLst/>
          </a:prstGeom>
          <a:ln w="34925">
            <a:prstDash val="sysDash"/>
            <a:headEnd type="triangle"/>
            <a:tailEnd type="triangle" w="lg" len="med"/>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114300" y="1295400"/>
            <a:ext cx="2552700" cy="4876800"/>
          </a:xfrm>
          <a:prstGeom prst="rect">
            <a:avLst/>
          </a:prstGeom>
          <a:noFill/>
          <a:ln>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457200" y="1377044"/>
            <a:ext cx="1828800" cy="381000"/>
          </a:xfrm>
          <a:prstGeom prst="rect">
            <a:avLst/>
          </a:prstGeom>
          <a:noFill/>
        </p:spPr>
        <p:txBody>
          <a:bodyPr wrap="square" rtlCol="0">
            <a:spAutoFit/>
          </a:bodyPr>
          <a:lstStyle/>
          <a:p>
            <a:pPr algn="ctr"/>
            <a:r>
              <a:rPr lang="en-US" b="1" u="sng" dirty="0" smtClean="0"/>
              <a:t>Service Portal</a:t>
            </a:r>
            <a:endParaRPr lang="en-US" b="1" u="sng" dirty="0"/>
          </a:p>
        </p:txBody>
      </p:sp>
      <p:sp>
        <p:nvSpPr>
          <p:cNvPr id="88" name="Rectangle 87"/>
          <p:cNvSpPr/>
          <p:nvPr/>
        </p:nvSpPr>
        <p:spPr>
          <a:xfrm>
            <a:off x="180975" y="3411115"/>
            <a:ext cx="112395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Service Manager</a:t>
            </a:r>
            <a:endParaRPr lang="en-US" sz="1600" dirty="0"/>
          </a:p>
        </p:txBody>
      </p:sp>
      <p:sp>
        <p:nvSpPr>
          <p:cNvPr id="89" name="Rectangle 88"/>
          <p:cNvSpPr/>
          <p:nvPr/>
        </p:nvSpPr>
        <p:spPr>
          <a:xfrm>
            <a:off x="809625" y="2165866"/>
            <a:ext cx="990600" cy="838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Web Portal</a:t>
            </a:r>
            <a:endParaRPr lang="en-US" sz="1600" dirty="0"/>
          </a:p>
        </p:txBody>
      </p:sp>
      <p:sp>
        <p:nvSpPr>
          <p:cNvPr id="90" name="Rectangle 89"/>
          <p:cNvSpPr/>
          <p:nvPr/>
        </p:nvSpPr>
        <p:spPr>
          <a:xfrm>
            <a:off x="1416504" y="3416558"/>
            <a:ext cx="112395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Job Dispatcher</a:t>
            </a:r>
            <a:endParaRPr lang="en-US" sz="1600" dirty="0"/>
          </a:p>
        </p:txBody>
      </p:sp>
      <p:cxnSp>
        <p:nvCxnSpPr>
          <p:cNvPr id="92" name="Straight Connector 91"/>
          <p:cNvCxnSpPr/>
          <p:nvPr/>
        </p:nvCxnSpPr>
        <p:spPr>
          <a:xfrm>
            <a:off x="5486400" y="6781800"/>
            <a:ext cx="914400" cy="9144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80975" y="4463143"/>
            <a:ext cx="1123950" cy="838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Grader Watcher</a:t>
            </a:r>
            <a:endParaRPr lang="en-US" sz="1600" dirty="0"/>
          </a:p>
        </p:txBody>
      </p:sp>
      <p:cxnSp>
        <p:nvCxnSpPr>
          <p:cNvPr id="95" name="Straight Arrow Connector 94"/>
          <p:cNvCxnSpPr/>
          <p:nvPr/>
        </p:nvCxnSpPr>
        <p:spPr>
          <a:xfrm flipH="1">
            <a:off x="8401051" y="3810000"/>
            <a:ext cx="152400" cy="368558"/>
          </a:xfrm>
          <a:prstGeom prst="straightConnector1">
            <a:avLst/>
          </a:prstGeom>
          <a:ln w="34925">
            <a:prstDash val="sysDash"/>
            <a:headEnd type="triangle"/>
            <a:tailEnd type="triangl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943600" y="2743200"/>
            <a:ext cx="2373086" cy="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11" idx="0"/>
          </p:cNvCxnSpPr>
          <p:nvPr/>
        </p:nvCxnSpPr>
        <p:spPr>
          <a:xfrm>
            <a:off x="8316686" y="2743200"/>
            <a:ext cx="0" cy="1524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sp>
        <p:nvSpPr>
          <p:cNvPr id="44" name="Title 1"/>
          <p:cNvSpPr>
            <a:spLocks noGrp="1"/>
          </p:cNvSpPr>
          <p:nvPr>
            <p:ph type="title"/>
          </p:nvPr>
        </p:nvSpPr>
        <p:spPr>
          <a:xfrm>
            <a:off x="146353" y="0"/>
            <a:ext cx="8229600" cy="990600"/>
          </a:xfrm>
        </p:spPr>
        <p:txBody>
          <a:bodyPr/>
          <a:lstStyle/>
          <a:p>
            <a:r>
              <a:rPr lang="en-US" dirty="0" smtClean="0"/>
              <a:t>Instant Grading Cluster</a:t>
            </a:r>
            <a:endParaRPr lang="en-US" dirty="0"/>
          </a:p>
        </p:txBody>
      </p:sp>
    </p:spTree>
    <p:extLst>
      <p:ext uri="{BB962C8B-B14F-4D97-AF65-F5344CB8AC3E}">
        <p14:creationId xmlns:p14="http://schemas.microsoft.com/office/powerpoint/2010/main" val="564625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 Directions</a:t>
            </a:r>
            <a:endParaRPr lang="en-US" dirty="0"/>
          </a:p>
        </p:txBody>
      </p:sp>
      <p:graphicFrame>
        <p:nvGraphicFramePr>
          <p:cNvPr id="4" name="Diagram 3"/>
          <p:cNvGraphicFramePr/>
          <p:nvPr>
            <p:extLst>
              <p:ext uri="{D42A27DB-BD31-4B8C-83A1-F6EECF244321}">
                <p14:modId xmlns:p14="http://schemas.microsoft.com/office/powerpoint/2010/main" val="1209388024"/>
              </p:ext>
            </p:extLst>
          </p:nvPr>
        </p:nvGraphicFramePr>
        <p:xfrm>
          <a:off x="609600" y="1219200"/>
          <a:ext cx="7467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684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Directions with Big Data</a:t>
            </a:r>
            <a:endParaRPr lang="en-US" dirty="0"/>
          </a:p>
        </p:txBody>
      </p:sp>
      <p:grpSp>
        <p:nvGrpSpPr>
          <p:cNvPr id="11" name="Group 10"/>
          <p:cNvGrpSpPr/>
          <p:nvPr/>
        </p:nvGrpSpPr>
        <p:grpSpPr>
          <a:xfrm>
            <a:off x="457200" y="1447800"/>
            <a:ext cx="3962400" cy="1447800"/>
            <a:chOff x="1028700" y="1611868"/>
            <a:chExt cx="3390900" cy="1283732"/>
          </a:xfrm>
        </p:grpSpPr>
        <p:sp>
          <p:nvSpPr>
            <p:cNvPr id="4" name="TextBox 3"/>
            <p:cNvSpPr txBox="1"/>
            <p:nvPr/>
          </p:nvSpPr>
          <p:spPr>
            <a:xfrm>
              <a:off x="1028700" y="1930568"/>
              <a:ext cx="1066800" cy="646331"/>
            </a:xfrm>
            <a:prstGeom prst="rect">
              <a:avLst/>
            </a:prstGeom>
            <a:noFill/>
          </p:spPr>
          <p:txBody>
            <a:bodyPr wrap="square" rtlCol="0">
              <a:spAutoFit/>
            </a:bodyPr>
            <a:lstStyle/>
            <a:p>
              <a:pPr algn="ctr"/>
              <a:r>
                <a:rPr lang="en-US" dirty="0" smtClean="0"/>
                <a:t>Learning </a:t>
              </a:r>
            </a:p>
            <a:p>
              <a:pPr algn="ctr"/>
              <a:r>
                <a:rPr lang="en-US" dirty="0" smtClean="0"/>
                <a:t>Theories</a:t>
              </a:r>
              <a:endParaRPr lang="en-US" dirty="0"/>
            </a:p>
          </p:txBody>
        </p:sp>
        <p:sp>
          <p:nvSpPr>
            <p:cNvPr id="5" name="Left Brace 4"/>
            <p:cNvSpPr/>
            <p:nvPr/>
          </p:nvSpPr>
          <p:spPr>
            <a:xfrm>
              <a:off x="2057400" y="1764268"/>
              <a:ext cx="533400" cy="9466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2590800" y="1611868"/>
              <a:ext cx="1447800" cy="369332"/>
            </a:xfrm>
            <a:prstGeom prst="rect">
              <a:avLst/>
            </a:prstGeom>
            <a:noFill/>
          </p:spPr>
          <p:txBody>
            <a:bodyPr wrap="square" rtlCol="0">
              <a:spAutoFit/>
            </a:bodyPr>
            <a:lstStyle/>
            <a:p>
              <a:r>
                <a:rPr lang="en-US" dirty="0" smtClean="0"/>
                <a:t>Behaviorism</a:t>
              </a:r>
              <a:endParaRPr lang="en-US" dirty="0"/>
            </a:p>
          </p:txBody>
        </p:sp>
        <p:sp>
          <p:nvSpPr>
            <p:cNvPr id="7" name="TextBox 6"/>
            <p:cNvSpPr txBox="1"/>
            <p:nvPr/>
          </p:nvSpPr>
          <p:spPr>
            <a:xfrm>
              <a:off x="2590800" y="2069068"/>
              <a:ext cx="1447800" cy="369332"/>
            </a:xfrm>
            <a:prstGeom prst="rect">
              <a:avLst/>
            </a:prstGeom>
            <a:noFill/>
          </p:spPr>
          <p:txBody>
            <a:bodyPr wrap="square" rtlCol="0">
              <a:spAutoFit/>
            </a:bodyPr>
            <a:lstStyle/>
            <a:p>
              <a:r>
                <a:rPr lang="en-US" dirty="0" smtClean="0"/>
                <a:t>Cognitivism</a:t>
              </a:r>
              <a:endParaRPr lang="en-US" dirty="0"/>
            </a:p>
          </p:txBody>
        </p:sp>
        <p:sp>
          <p:nvSpPr>
            <p:cNvPr id="8" name="TextBox 7"/>
            <p:cNvSpPr txBox="1"/>
            <p:nvPr/>
          </p:nvSpPr>
          <p:spPr>
            <a:xfrm>
              <a:off x="2590800" y="2526268"/>
              <a:ext cx="1828800" cy="369332"/>
            </a:xfrm>
            <a:prstGeom prst="rect">
              <a:avLst/>
            </a:prstGeom>
            <a:noFill/>
          </p:spPr>
          <p:txBody>
            <a:bodyPr wrap="square" rtlCol="0">
              <a:spAutoFit/>
            </a:bodyPr>
            <a:lstStyle/>
            <a:p>
              <a:r>
                <a:rPr lang="en-US" dirty="0" smtClean="0"/>
                <a:t>Constructivism</a:t>
              </a:r>
              <a:endParaRPr lang="en-US" dirty="0"/>
            </a:p>
          </p:txBody>
        </p:sp>
      </p:grpSp>
      <p:graphicFrame>
        <p:nvGraphicFramePr>
          <p:cNvPr id="10" name="Diagram 9"/>
          <p:cNvGraphicFramePr/>
          <p:nvPr>
            <p:extLst>
              <p:ext uri="{D42A27DB-BD31-4B8C-83A1-F6EECF244321}">
                <p14:modId xmlns:p14="http://schemas.microsoft.com/office/powerpoint/2010/main" val="1849363757"/>
              </p:ext>
            </p:extLst>
          </p:nvPr>
        </p:nvGraphicFramePr>
        <p:xfrm>
          <a:off x="838200" y="2687332"/>
          <a:ext cx="7162800" cy="292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p:cNvGrpSpPr/>
          <p:nvPr/>
        </p:nvGrpSpPr>
        <p:grpSpPr>
          <a:xfrm>
            <a:off x="1430676" y="4800600"/>
            <a:ext cx="4284324" cy="1447800"/>
            <a:chOff x="1430676" y="4800600"/>
            <a:chExt cx="4284324" cy="1447800"/>
          </a:xfrm>
        </p:grpSpPr>
        <p:sp>
          <p:nvSpPr>
            <p:cNvPr id="24" name="Down Arrow 23"/>
            <p:cNvSpPr/>
            <p:nvPr/>
          </p:nvSpPr>
          <p:spPr>
            <a:xfrm>
              <a:off x="5257800" y="4800600"/>
              <a:ext cx="4572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1970925" y="5791200"/>
              <a:ext cx="315566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1430676" y="4953000"/>
              <a:ext cx="457200" cy="1219200"/>
            </a:xfrm>
            <a:prstGeom prst="downArrow">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78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This History of Education Reform </a:t>
            </a:r>
            <a:r>
              <a:rPr lang="en-US" dirty="0" smtClean="0"/>
              <a:t>…</a:t>
            </a:r>
            <a:endParaRPr lang="en-US" dirty="0"/>
          </a:p>
        </p:txBody>
      </p:sp>
      <p:pic>
        <p:nvPicPr>
          <p:cNvPr id="9218" name="Picture 2" descr="http://www.mlahanas.de/Greeks/Live/Education/Education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1" y="1306908"/>
            <a:ext cx="1981200" cy="18371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0" name="Picture 4" descr="roman sch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298441"/>
            <a:ext cx="3691525" cy="18456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600" y="3276600"/>
            <a:ext cx="1066800" cy="369332"/>
          </a:xfrm>
          <a:prstGeom prst="rect">
            <a:avLst/>
          </a:prstGeom>
          <a:noFill/>
        </p:spPr>
        <p:txBody>
          <a:bodyPr wrap="square" rtlCol="0">
            <a:spAutoFit/>
          </a:bodyPr>
          <a:lstStyle/>
          <a:p>
            <a:pPr algn="ctr"/>
            <a:r>
              <a:rPr lang="en-US" dirty="0" smtClean="0"/>
              <a:t>Greek</a:t>
            </a:r>
            <a:endParaRPr lang="en-US" dirty="0"/>
          </a:p>
        </p:txBody>
      </p:sp>
      <p:sp>
        <p:nvSpPr>
          <p:cNvPr id="7" name="TextBox 6"/>
          <p:cNvSpPr txBox="1"/>
          <p:nvPr/>
        </p:nvSpPr>
        <p:spPr>
          <a:xfrm>
            <a:off x="7361808" y="3276600"/>
            <a:ext cx="1066800" cy="369332"/>
          </a:xfrm>
          <a:prstGeom prst="rect">
            <a:avLst/>
          </a:prstGeom>
          <a:noFill/>
        </p:spPr>
        <p:txBody>
          <a:bodyPr wrap="square" rtlCol="0">
            <a:spAutoFit/>
          </a:bodyPr>
          <a:lstStyle/>
          <a:p>
            <a:pPr algn="ctr"/>
            <a:r>
              <a:rPr lang="en-US" dirty="0" smtClean="0"/>
              <a:t>China</a:t>
            </a:r>
            <a:endParaRPr lang="en-US" dirty="0"/>
          </a:p>
        </p:txBody>
      </p:sp>
      <p:pic>
        <p:nvPicPr>
          <p:cNvPr id="9222" name="Picture 6" descr="Imperial Examin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289974"/>
            <a:ext cx="2226816" cy="18287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436562" y="3276600"/>
            <a:ext cx="1066800" cy="369332"/>
          </a:xfrm>
          <a:prstGeom prst="rect">
            <a:avLst/>
          </a:prstGeom>
          <a:noFill/>
        </p:spPr>
        <p:txBody>
          <a:bodyPr wrap="square" rtlCol="0">
            <a:spAutoFit/>
          </a:bodyPr>
          <a:lstStyle/>
          <a:p>
            <a:pPr algn="ctr"/>
            <a:r>
              <a:rPr lang="en-US" dirty="0" smtClean="0"/>
              <a:t>Rome</a:t>
            </a:r>
            <a:endParaRPr lang="en-US" dirty="0"/>
          </a:p>
        </p:txBody>
      </p:sp>
      <p:sp>
        <p:nvSpPr>
          <p:cNvPr id="11" name="TextBox 10"/>
          <p:cNvSpPr txBox="1"/>
          <p:nvPr/>
        </p:nvSpPr>
        <p:spPr>
          <a:xfrm>
            <a:off x="3962400" y="6135469"/>
            <a:ext cx="1384283" cy="646331"/>
          </a:xfrm>
          <a:prstGeom prst="rect">
            <a:avLst/>
          </a:prstGeom>
          <a:noFill/>
        </p:spPr>
        <p:txBody>
          <a:bodyPr wrap="square" rtlCol="0">
            <a:spAutoFit/>
          </a:bodyPr>
          <a:lstStyle/>
          <a:p>
            <a:pPr algn="ctr"/>
            <a:r>
              <a:rPr lang="en-US" dirty="0" smtClean="0"/>
              <a:t>19’th Century U.S</a:t>
            </a:r>
            <a:endParaRPr lang="en-US" dirty="0"/>
          </a:p>
        </p:txBody>
      </p:sp>
      <p:pic>
        <p:nvPicPr>
          <p:cNvPr id="9226" name="Picture 10" descr="&quot;Fortschritt im Schulwesen&quot; - &#10;&#10;Karikatur von Th. Th. Heine aus dem &quot;Simplizissimus,&quot; 1910/19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0"/>
            <a:ext cx="2819399" cy="23457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31332" y="6155741"/>
            <a:ext cx="1964267" cy="646331"/>
          </a:xfrm>
          <a:prstGeom prst="rect">
            <a:avLst/>
          </a:prstGeom>
          <a:noFill/>
        </p:spPr>
        <p:txBody>
          <a:bodyPr wrap="square" rtlCol="0">
            <a:spAutoFit/>
          </a:bodyPr>
          <a:lstStyle/>
          <a:p>
            <a:pPr algn="ctr"/>
            <a:r>
              <a:rPr lang="en-US" dirty="0" smtClean="0"/>
              <a:t>19</a:t>
            </a:r>
            <a:r>
              <a:rPr lang="en-US" baseline="30000" dirty="0" smtClean="0"/>
              <a:t>th</a:t>
            </a:r>
            <a:r>
              <a:rPr lang="en-US" dirty="0" smtClean="0"/>
              <a:t> Century Prussian</a:t>
            </a:r>
            <a:endParaRPr lang="en-US" dirty="0"/>
          </a:p>
        </p:txBody>
      </p:sp>
      <p:pic>
        <p:nvPicPr>
          <p:cNvPr id="922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619" y="3809999"/>
            <a:ext cx="2710646" cy="234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61808" y="5862939"/>
            <a:ext cx="1646808" cy="646331"/>
          </a:xfrm>
          <a:prstGeom prst="rect">
            <a:avLst/>
          </a:prstGeom>
          <a:noFill/>
        </p:spPr>
        <p:txBody>
          <a:bodyPr wrap="square" rtlCol="0">
            <a:spAutoFit/>
          </a:bodyPr>
          <a:lstStyle/>
          <a:p>
            <a:r>
              <a:rPr lang="en-US" dirty="0" smtClean="0"/>
              <a:t>Image sources: [1,2,3,4,5]</a:t>
            </a:r>
            <a:endParaRPr lang="en-US" dirty="0"/>
          </a:p>
        </p:txBody>
      </p:sp>
    </p:spTree>
    <p:extLst>
      <p:ext uri="{BB962C8B-B14F-4D97-AF65-F5344CB8AC3E}">
        <p14:creationId xmlns:p14="http://schemas.microsoft.com/office/powerpoint/2010/main" val="1959442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143000"/>
            <a:ext cx="7772400" cy="3139321"/>
          </a:xfrm>
          <a:prstGeom prst="rect">
            <a:avLst/>
          </a:prstGeom>
          <a:noFill/>
        </p:spPr>
        <p:txBody>
          <a:bodyPr wrap="square" rtlCol="0">
            <a:spAutoFit/>
          </a:bodyPr>
          <a:lstStyle/>
          <a:p>
            <a:r>
              <a:rPr lang="en-US" dirty="0" smtClean="0"/>
              <a:t>[1] M. </a:t>
            </a:r>
            <a:r>
              <a:rPr lang="en-US" dirty="0" err="1" smtClean="0"/>
              <a:t>Lahanas</a:t>
            </a:r>
            <a:r>
              <a:rPr lang="en-US" dirty="0" smtClean="0"/>
              <a:t>, Education in Ancient Greek</a:t>
            </a:r>
            <a:r>
              <a:rPr lang="en-US" dirty="0"/>
              <a:t>, </a:t>
            </a:r>
            <a:r>
              <a:rPr lang="en-US" dirty="0">
                <a:hlinkClick r:id="rId3"/>
              </a:rPr>
              <a:t>http://</a:t>
            </a:r>
            <a:r>
              <a:rPr lang="en-US" dirty="0" smtClean="0">
                <a:hlinkClick r:id="rId3"/>
              </a:rPr>
              <a:t>www.mlahanas.de/Greeks/EducationAncientGreece.htm</a:t>
            </a:r>
            <a:endParaRPr lang="en-US" dirty="0" smtClean="0"/>
          </a:p>
          <a:p>
            <a:r>
              <a:rPr lang="en-US" dirty="0" smtClean="0"/>
              <a:t>[2] historyforkids.org, </a:t>
            </a:r>
            <a:r>
              <a:rPr lang="en-US" dirty="0"/>
              <a:t>Roman Schools, </a:t>
            </a:r>
            <a:r>
              <a:rPr lang="en-US" dirty="0">
                <a:hlinkClick r:id="rId4"/>
              </a:rPr>
              <a:t>http://</a:t>
            </a:r>
            <a:r>
              <a:rPr lang="en-US" dirty="0" smtClean="0">
                <a:hlinkClick r:id="rId4"/>
              </a:rPr>
              <a:t>www.historyforkids.org/learn/romans/people/school.htm</a:t>
            </a:r>
            <a:endParaRPr lang="en-US" dirty="0" smtClean="0"/>
          </a:p>
          <a:p>
            <a:r>
              <a:rPr lang="en-US" dirty="0" smtClean="0"/>
              <a:t>[3] China Travel Depot, Chinese </a:t>
            </a:r>
            <a:r>
              <a:rPr lang="en-US" dirty="0"/>
              <a:t>Ancient Education, </a:t>
            </a:r>
            <a:r>
              <a:rPr lang="en-US" dirty="0">
                <a:hlinkClick r:id="rId5"/>
              </a:rPr>
              <a:t>http://</a:t>
            </a:r>
            <a:r>
              <a:rPr lang="en-US" dirty="0" smtClean="0">
                <a:hlinkClick r:id="rId5"/>
              </a:rPr>
              <a:t>www.chinatraveldepot.com/C207-chinese-ancient-education</a:t>
            </a:r>
            <a:endParaRPr lang="en-US" dirty="0" smtClean="0"/>
          </a:p>
          <a:p>
            <a:r>
              <a:rPr lang="en-US" dirty="0" smtClean="0"/>
              <a:t>[4] </a:t>
            </a:r>
            <a:r>
              <a:rPr lang="en-US" dirty="0" err="1" smtClean="0"/>
              <a:t>ReturnOfRings</a:t>
            </a:r>
            <a:r>
              <a:rPr lang="en-US" dirty="0" smtClean="0"/>
              <a:t>, Why is American still using </a:t>
            </a:r>
            <a:r>
              <a:rPr lang="en-US" dirty="0"/>
              <a:t>Prussian System, </a:t>
            </a:r>
            <a:r>
              <a:rPr lang="en-US" dirty="0">
                <a:hlinkClick r:id="rId6"/>
              </a:rPr>
              <a:t>http://</a:t>
            </a:r>
            <a:r>
              <a:rPr lang="en-US" dirty="0" smtClean="0">
                <a:hlinkClick r:id="rId6"/>
              </a:rPr>
              <a:t>www.returnofkings.com/64892/why-is-the-united-states-still-using-the-prussian-education-system</a:t>
            </a:r>
            <a:endParaRPr lang="en-US" dirty="0" smtClean="0"/>
          </a:p>
          <a:p>
            <a:r>
              <a:rPr lang="en-US" dirty="0" smtClean="0"/>
              <a:t>[5] Chesapeake.edu, 19</a:t>
            </a:r>
            <a:r>
              <a:rPr lang="en-US" baseline="30000" dirty="0" smtClean="0"/>
              <a:t>th</a:t>
            </a:r>
            <a:r>
              <a:rPr lang="en-US" dirty="0" smtClean="0"/>
              <a:t> </a:t>
            </a:r>
            <a:r>
              <a:rPr lang="en-US" dirty="0"/>
              <a:t>Century Education, </a:t>
            </a:r>
            <a:r>
              <a:rPr lang="en-US" dirty="0">
                <a:hlinkClick r:id="rId7"/>
              </a:rPr>
              <a:t>http://</a:t>
            </a:r>
            <a:r>
              <a:rPr lang="en-US" dirty="0" smtClean="0">
                <a:hlinkClick r:id="rId7"/>
              </a:rPr>
              <a:t>www.chesapeake.edu/Library/EDU_101/eduhist_19thC.asp</a:t>
            </a:r>
            <a:endParaRPr lang="en-US" dirty="0" smtClean="0"/>
          </a:p>
        </p:txBody>
      </p:sp>
      <p:sp>
        <p:nvSpPr>
          <p:cNvPr id="2" name="TextBox 1"/>
          <p:cNvSpPr txBox="1"/>
          <p:nvPr/>
        </p:nvSpPr>
        <p:spPr>
          <a:xfrm>
            <a:off x="76200" y="152400"/>
            <a:ext cx="3962400" cy="369332"/>
          </a:xfrm>
          <a:prstGeom prst="rect">
            <a:avLst/>
          </a:prstGeom>
          <a:noFill/>
        </p:spPr>
        <p:txBody>
          <a:bodyPr wrap="square" rtlCol="0">
            <a:spAutoFit/>
          </a:bodyPr>
          <a:lstStyle/>
          <a:p>
            <a:r>
              <a:rPr lang="en-US" dirty="0" smtClean="0"/>
              <a:t>Media Reference:</a:t>
            </a:r>
            <a:endParaRPr lang="en-US" dirty="0"/>
          </a:p>
        </p:txBody>
      </p:sp>
    </p:spTree>
    <p:extLst>
      <p:ext uri="{BB962C8B-B14F-4D97-AF65-F5344CB8AC3E}">
        <p14:creationId xmlns:p14="http://schemas.microsoft.com/office/powerpoint/2010/main" val="3625203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ght Bulb_250x250_16.wmv">
            <a:hlinkClick r:id="" action="ppaction://media"/>
          </p:cNvPr>
          <p:cNvPicPr>
            <a:picLocks/>
          </p:cNvPicPr>
          <p:nvPr>
            <a:videoFile r:link="rId2"/>
            <p:extLst>
              <p:ext uri="{DAA4B4D4-6D71-4841-9C94-3DE7FCFB9230}">
                <p14:media xmlns:p14="http://schemas.microsoft.com/office/powerpoint/2010/main" r:embed="rId1"/>
              </p:ext>
            </p:extLst>
          </p:nvPr>
        </p:nvPicPr>
        <p:blipFill>
          <a:blip r:embed="rId15"/>
          <a:stretch>
            <a:fillRect/>
          </a:stretch>
        </p:blipFill>
        <p:spPr>
          <a:xfrm>
            <a:off x="5486400" y="5143502"/>
            <a:ext cx="1823301" cy="1714500"/>
          </a:xfrm>
          <a:prstGeom prst="rect">
            <a:avLst/>
          </a:prstGeom>
        </p:spPr>
      </p:pic>
      <p:pic>
        <p:nvPicPr>
          <p:cNvPr id="4" name="Light Bulb_250x250_17.wmv">
            <a:hlinkClick r:id="" action="ppaction://media"/>
          </p:cNvPr>
          <p:cNvPicPr>
            <a:picLocks/>
          </p:cNvPicPr>
          <p:nvPr>
            <a:videoFile r:link="rId4"/>
            <p:extLst>
              <p:ext uri="{DAA4B4D4-6D71-4841-9C94-3DE7FCFB9230}">
                <p14:media xmlns:p14="http://schemas.microsoft.com/office/powerpoint/2010/main" r:embed="rId3"/>
              </p:ext>
            </p:extLst>
          </p:nvPr>
        </p:nvPicPr>
        <p:blipFill>
          <a:blip r:embed="rId16"/>
          <a:stretch>
            <a:fillRect/>
          </a:stretch>
        </p:blipFill>
        <p:spPr>
          <a:xfrm>
            <a:off x="1828800" y="5143502"/>
            <a:ext cx="1828800" cy="1714500"/>
          </a:xfrm>
          <a:prstGeom prst="rect">
            <a:avLst/>
          </a:prstGeom>
        </p:spPr>
      </p:pic>
      <p:pic>
        <p:nvPicPr>
          <p:cNvPr id="6" name="Light Bulb_250x250_19.wmv">
            <a:hlinkClick r:id="" action="ppaction://media"/>
          </p:cNvPr>
          <p:cNvPicPr>
            <a:picLocks/>
          </p:cNvPicPr>
          <p:nvPr>
            <a:videoFile r:link="rId6"/>
            <p:extLst>
              <p:ext uri="{DAA4B4D4-6D71-4841-9C94-3DE7FCFB9230}">
                <p14:media xmlns:p14="http://schemas.microsoft.com/office/powerpoint/2010/main" r:embed="rId5"/>
              </p:ext>
            </p:extLst>
          </p:nvPr>
        </p:nvPicPr>
        <p:blipFill>
          <a:blip r:embed="rId17"/>
          <a:stretch>
            <a:fillRect/>
          </a:stretch>
        </p:blipFill>
        <p:spPr>
          <a:xfrm>
            <a:off x="3657600" y="3428999"/>
            <a:ext cx="1828800" cy="1714501"/>
          </a:xfrm>
          <a:prstGeom prst="rect">
            <a:avLst/>
          </a:prstGeom>
        </p:spPr>
      </p:pic>
      <p:pic>
        <p:nvPicPr>
          <p:cNvPr id="2" name="Light Bulb_250x250_15.wmv">
            <a:hlinkClick r:id="" action="ppaction://media"/>
          </p:cNvPr>
          <p:cNvPicPr>
            <a:picLocks/>
          </p:cNvPicPr>
          <p:nvPr>
            <a:videoFile r:link="rId8"/>
            <p:extLst>
              <p:ext uri="{DAA4B4D4-6D71-4841-9C94-3DE7FCFB9230}">
                <p14:media xmlns:p14="http://schemas.microsoft.com/office/powerpoint/2010/main" r:embed="rId7"/>
              </p:ext>
            </p:extLst>
          </p:nvPr>
        </p:nvPicPr>
        <p:blipFill>
          <a:blip r:embed="rId18"/>
          <a:stretch>
            <a:fillRect/>
          </a:stretch>
        </p:blipFill>
        <p:spPr>
          <a:xfrm>
            <a:off x="0" y="0"/>
            <a:ext cx="1823301" cy="1714500"/>
          </a:xfrm>
          <a:prstGeom prst="rect">
            <a:avLst/>
          </a:prstGeom>
        </p:spPr>
      </p:pic>
      <p:pic>
        <p:nvPicPr>
          <p:cNvPr id="5" name="Light Bulb_250x250_18.wmv">
            <a:hlinkClick r:id="" action="ppaction://media"/>
          </p:cNvPr>
          <p:cNvPicPr>
            <a:picLocks/>
          </p:cNvPicPr>
          <p:nvPr>
            <a:videoFile r:link="rId10"/>
            <p:extLst>
              <p:ext uri="{DAA4B4D4-6D71-4841-9C94-3DE7FCFB9230}">
                <p14:media xmlns:p14="http://schemas.microsoft.com/office/powerpoint/2010/main" r:embed="rId9"/>
              </p:ext>
            </p:extLst>
          </p:nvPr>
        </p:nvPicPr>
        <p:blipFill>
          <a:blip r:embed="rId19"/>
          <a:stretch>
            <a:fillRect/>
          </a:stretch>
        </p:blipFill>
        <p:spPr>
          <a:xfrm>
            <a:off x="1828800" y="0"/>
            <a:ext cx="1828800" cy="1714500"/>
          </a:xfrm>
          <a:prstGeom prst="rect">
            <a:avLst/>
          </a:prstGeom>
        </p:spPr>
      </p:pic>
      <p:pic>
        <p:nvPicPr>
          <p:cNvPr id="7" name="Light Bulb_250x250_20.wmv">
            <a:hlinkClick r:id="" action="ppaction://media"/>
          </p:cNvPr>
          <p:cNvPicPr>
            <a:picLocks/>
          </p:cNvPicPr>
          <p:nvPr>
            <a:videoFile r:link="rId12"/>
            <p:extLst>
              <p:ext uri="{DAA4B4D4-6D71-4841-9C94-3DE7FCFB9230}">
                <p14:media xmlns:p14="http://schemas.microsoft.com/office/powerpoint/2010/main" r:embed="rId11"/>
              </p:ext>
            </p:extLst>
          </p:nvPr>
        </p:nvPicPr>
        <p:blipFill>
          <a:blip r:embed="rId20"/>
          <a:stretch>
            <a:fillRect/>
          </a:stretch>
        </p:blipFill>
        <p:spPr>
          <a:xfrm>
            <a:off x="5486400" y="0"/>
            <a:ext cx="3657600" cy="3428999"/>
          </a:xfrm>
          <a:prstGeom prst="rect">
            <a:avLst/>
          </a:prstGeom>
        </p:spPr>
      </p:pic>
      <p:sp>
        <p:nvSpPr>
          <p:cNvPr id="12" name="Rectangle 11"/>
          <p:cNvSpPr/>
          <p:nvPr/>
        </p:nvSpPr>
        <p:spPr>
          <a:xfrm>
            <a:off x="0" y="1714500"/>
            <a:ext cx="5486400" cy="17145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smtClean="0">
                <a:ln w="11430"/>
                <a:solidFill>
                  <a:schemeClr val="bg2">
                    <a:lumMod val="25000"/>
                  </a:schemeClr>
                </a:solidFill>
                <a:effectLst>
                  <a:outerShdw blurRad="76200" dist="50800" dir="5400000" algn="tl" rotWithShape="0">
                    <a:srgbClr val="000000">
                      <a:alpha val="65000"/>
                    </a:srgbClr>
                  </a:outerShdw>
                </a:effectLst>
                <a:latin typeface="Book Antiqua" pitchFamily="18" charset="0"/>
                <a:cs typeface="Vani" pitchFamily="34" charset="0"/>
              </a:rPr>
              <a:t>Questions</a:t>
            </a:r>
            <a:endParaRPr lang="en-US" sz="8800" b="1" spc="50" dirty="0">
              <a:ln w="11430"/>
              <a:solidFill>
                <a:schemeClr val="bg2">
                  <a:lumMod val="25000"/>
                </a:schemeClr>
              </a:solidFill>
              <a:effectLst>
                <a:outerShdw blurRad="76200" dist="50800" dir="5400000" algn="tl" rotWithShape="0">
                  <a:srgbClr val="000000">
                    <a:alpha val="65000"/>
                  </a:srgbClr>
                </a:outerShdw>
              </a:effectLst>
              <a:latin typeface="Book Antiqua" pitchFamily="18" charset="0"/>
              <a:cs typeface="Vani" pitchFamily="34" charset="0"/>
            </a:endParaRPr>
          </a:p>
        </p:txBody>
      </p:sp>
      <p:sp>
        <p:nvSpPr>
          <p:cNvPr id="39" name="Rectangle 38"/>
          <p:cNvSpPr/>
          <p:nvPr/>
        </p:nvSpPr>
        <p:spPr>
          <a:xfrm>
            <a:off x="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8288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6576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864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3152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486400" y="1714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15200" y="1714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8288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6576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4864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3152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8288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6576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4864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3152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3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6" fill="hold"/>
                                        <p:tgtEl>
                                          <p:spTgt spid="7"/>
                                        </p:tgtEl>
                                      </p:cBhvr>
                                    </p:cmd>
                                  </p:childTnLst>
                                </p:cTn>
                              </p:par>
                              <p:par>
                                <p:cTn id="7" presetID="1" presetClass="mediacall" presetSubtype="0" fill="hold" nodeType="withEffect">
                                  <p:stCondLst>
                                    <p:cond delay="750"/>
                                  </p:stCondLst>
                                  <p:childTnLst>
                                    <p:cmd type="call" cmd="playFrom(0.0)">
                                      <p:cBhvr>
                                        <p:cTn id="8" dur="9876" fill="hold"/>
                                        <p:tgtEl>
                                          <p:spTgt spid="3"/>
                                        </p:tgtEl>
                                      </p:cBhvr>
                                    </p:cmd>
                                  </p:childTnLst>
                                </p:cTn>
                              </p:par>
                              <p:par>
                                <p:cTn id="9" presetID="1" presetClass="mediacall" presetSubtype="0" fill="hold" nodeType="withEffect">
                                  <p:stCondLst>
                                    <p:cond delay="2000"/>
                                  </p:stCondLst>
                                  <p:childTnLst>
                                    <p:cmd type="call" cmd="playFrom(0.0)">
                                      <p:cBhvr>
                                        <p:cTn id="10" dur="9876" fill="hold"/>
                                        <p:tgtEl>
                                          <p:spTgt spid="6"/>
                                        </p:tgtEl>
                                      </p:cBhvr>
                                    </p:cmd>
                                  </p:childTnLst>
                                </p:cTn>
                              </p:par>
                              <p:par>
                                <p:cTn id="11" presetID="1" presetClass="mediacall" presetSubtype="0" fill="hold" nodeType="withEffect">
                                  <p:stCondLst>
                                    <p:cond delay="1800"/>
                                  </p:stCondLst>
                                  <p:childTnLst>
                                    <p:cmd type="call" cmd="playFrom(0.0)">
                                      <p:cBhvr>
                                        <p:cTn id="12" dur="9876" fill="hold"/>
                                        <p:tgtEl>
                                          <p:spTgt spid="4"/>
                                        </p:tgtEl>
                                      </p:cBhvr>
                                    </p:cmd>
                                  </p:childTnLst>
                                </p:cTn>
                              </p:par>
                              <p:par>
                                <p:cTn id="13" presetID="1" presetClass="mediacall" presetSubtype="0" fill="hold" nodeType="withEffect">
                                  <p:stCondLst>
                                    <p:cond delay="800"/>
                                  </p:stCondLst>
                                  <p:childTnLst>
                                    <p:cmd type="call" cmd="playFrom(0.0)">
                                      <p:cBhvr>
                                        <p:cTn id="14" dur="9809" fill="hold"/>
                                        <p:tgtEl>
                                          <p:spTgt spid="5"/>
                                        </p:tgtEl>
                                      </p:cBhvr>
                                    </p:cmd>
                                  </p:childTnLst>
                                </p:cTn>
                              </p:par>
                              <p:par>
                                <p:cTn id="15" presetID="1" presetClass="mediacall" presetSubtype="0" fill="hold" nodeType="withEffect">
                                  <p:stCondLst>
                                    <p:cond delay="1700"/>
                                  </p:stCondLst>
                                  <p:childTnLst>
                                    <p:cmd type="call" cmd="playFrom(0.0)">
                                      <p:cBhvr>
                                        <p:cTn id="16" dur="9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video>
              <p:cMediaNode vol="80000">
                <p:cTn id="18" fill="hold" display="0">
                  <p:stCondLst>
                    <p:cond delay="indefinite"/>
                  </p:stCondLst>
                </p:cTn>
                <p:tgtEl>
                  <p:spTgt spid="3"/>
                </p:tgtEl>
              </p:cMediaNode>
            </p:video>
            <p:video>
              <p:cMediaNode vol="80000">
                <p:cTn id="19" fill="hold" display="0">
                  <p:stCondLst>
                    <p:cond delay="indefinite"/>
                  </p:stCondLst>
                </p:cTn>
                <p:tgtEl>
                  <p:spTgt spid="6"/>
                </p:tgtEl>
              </p:cMediaNode>
            </p:video>
            <p:video>
              <p:cMediaNode vol="80000">
                <p:cTn id="20" fill="hold" display="0">
                  <p:stCondLst>
                    <p:cond delay="indefinite"/>
                  </p:stCondLst>
                </p:cTn>
                <p:tgtEl>
                  <p:spTgt spid="4"/>
                </p:tgtEl>
              </p:cMediaNode>
            </p:video>
            <p:video>
              <p:cMediaNode vol="80000">
                <p:cTn id="21" fill="hold" display="0">
                  <p:stCondLst>
                    <p:cond delay="indefinite"/>
                  </p:stCondLst>
                </p:cTn>
                <p:tgtEl>
                  <p:spTgt spid="5"/>
                </p:tgtEl>
              </p:cMediaNode>
            </p:video>
            <p:video>
              <p:cMediaNode vol="80000">
                <p:cTn id="2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MOOCs Platforms</a:t>
            </a:r>
            <a:endParaRPr lang="en-US" dirty="0"/>
          </a:p>
        </p:txBody>
      </p:sp>
      <p:sp>
        <p:nvSpPr>
          <p:cNvPr id="3" name="Content Placeholder 2"/>
          <p:cNvSpPr>
            <a:spLocks noGrp="1"/>
          </p:cNvSpPr>
          <p:nvPr>
            <p:ph sz="quarter" idx="1"/>
          </p:nvPr>
        </p:nvSpPr>
        <p:spPr/>
        <p:txBody>
          <a:bodyPr/>
          <a:lstStyle/>
          <a:p>
            <a:r>
              <a:rPr lang="en-US" dirty="0" err="1" smtClean="0"/>
              <a:t>OpenEdX</a:t>
            </a:r>
            <a:endParaRPr lang="en-US" dirty="0" smtClean="0"/>
          </a:p>
          <a:p>
            <a:r>
              <a:rPr lang="en-US" dirty="0" smtClean="0"/>
              <a:t>Moodle</a:t>
            </a:r>
          </a:p>
          <a:p>
            <a:r>
              <a:rPr lang="en-US" dirty="0" smtClean="0"/>
              <a:t>Canvas</a:t>
            </a:r>
          </a:p>
          <a:p>
            <a:r>
              <a:rPr lang="en-US" dirty="0" err="1" smtClean="0"/>
              <a:t>Docebo</a:t>
            </a:r>
            <a:endParaRPr lang="en-US" dirty="0" smtClean="0"/>
          </a:p>
          <a:p>
            <a:r>
              <a:rPr lang="en-US" dirty="0" err="1" smtClean="0"/>
              <a:t>Saikai</a:t>
            </a:r>
            <a:endParaRPr lang="en-US" dirty="0" smtClean="0"/>
          </a:p>
          <a:p>
            <a:r>
              <a:rPr lang="en-US" dirty="0" smtClean="0"/>
              <a:t>Blackboard</a:t>
            </a:r>
            <a:endParaRPr lang="en-US" dirty="0"/>
          </a:p>
        </p:txBody>
      </p:sp>
      <p:graphicFrame>
        <p:nvGraphicFramePr>
          <p:cNvPr id="6" name="Diagram 5"/>
          <p:cNvGraphicFramePr/>
          <p:nvPr>
            <p:extLst>
              <p:ext uri="{D42A27DB-BD31-4B8C-83A1-F6EECF244321}">
                <p14:modId xmlns:p14="http://schemas.microsoft.com/office/powerpoint/2010/main" val="385056745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2224756989"/>
              </p:ext>
            </p:extLst>
          </p:nvPr>
        </p:nvGraphicFramePr>
        <p:xfrm>
          <a:off x="4343400" y="533400"/>
          <a:ext cx="5486400" cy="3657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3892982299"/>
              </p:ext>
            </p:extLst>
          </p:nvPr>
        </p:nvGraphicFramePr>
        <p:xfrm>
          <a:off x="1066800" y="4495800"/>
          <a:ext cx="4800600" cy="279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9371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ears_960x540_1.wmv">
            <a:hlinkClick r:id="" action="ppaction://media"/>
          </p:cNvPr>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793575" y="914400"/>
            <a:ext cx="7495618" cy="4230420"/>
          </a:xfrm>
          <a:prstGeom prst="rect">
            <a:avLst/>
          </a:prstGeom>
          <a:noFill/>
          <a:ln>
            <a:solidFill>
              <a:schemeClr val="tx1"/>
            </a:solidFill>
          </a:ln>
        </p:spPr>
      </p:pic>
      <p:pic>
        <p:nvPicPr>
          <p:cNvPr id="12" name="Gears_960x540_3.wmv">
            <a:hlinkClick r:id="" action="ppaction://media"/>
          </p:cNvPr>
          <p:cNvPicPr>
            <a:picLocks/>
          </p:cNvPicPr>
          <p:nvPr>
            <a:videoFile r:link="rId4"/>
            <p:extLst>
              <p:ext uri="{DAA4B4D4-6D71-4841-9C94-3DE7FCFB9230}">
                <p14:media xmlns:p14="http://schemas.microsoft.com/office/powerpoint/2010/main" r:embed="rId3"/>
              </p:ext>
            </p:extLst>
          </p:nvPr>
        </p:nvPicPr>
        <p:blipFill>
          <a:blip r:embed="rId10"/>
          <a:stretch>
            <a:fillRect/>
          </a:stretch>
        </p:blipFill>
        <p:spPr>
          <a:xfrm>
            <a:off x="793575" y="914400"/>
            <a:ext cx="7495618" cy="4230420"/>
          </a:xfrm>
          <a:prstGeom prst="rect">
            <a:avLst/>
          </a:prstGeom>
          <a:noFill/>
          <a:ln>
            <a:solidFill>
              <a:schemeClr val="tx1"/>
            </a:solidFill>
          </a:ln>
        </p:spPr>
      </p:pic>
      <p:pic>
        <p:nvPicPr>
          <p:cNvPr id="7" name="Gears_960x540_2.wmv">
            <a:hlinkClick r:id="" action="ppaction://media"/>
          </p:cNvPr>
          <p:cNvPicPr>
            <a:picLocks/>
          </p:cNvPicPr>
          <p:nvPr>
            <a:videoFile r:link="rId6"/>
            <p:extLst>
              <p:ext uri="{DAA4B4D4-6D71-4841-9C94-3DE7FCFB9230}">
                <p14:media xmlns:p14="http://schemas.microsoft.com/office/powerpoint/2010/main" r:embed="rId5"/>
              </p:ext>
            </p:extLst>
          </p:nvPr>
        </p:nvPicPr>
        <p:blipFill>
          <a:blip r:embed="rId11"/>
          <a:stretch>
            <a:fillRect/>
          </a:stretch>
        </p:blipFill>
        <p:spPr>
          <a:xfrm>
            <a:off x="793575" y="914400"/>
            <a:ext cx="7495618" cy="4230420"/>
          </a:xfrm>
          <a:prstGeom prst="rect">
            <a:avLst/>
          </a:prstGeom>
          <a:noFill/>
          <a:ln>
            <a:solidFill>
              <a:schemeClr val="tx1"/>
            </a:solidFill>
          </a:ln>
        </p:spPr>
      </p:pic>
      <p:pic>
        <p:nvPicPr>
          <p:cNvPr id="1029" name="Picture 5"/>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56739" y="4952501"/>
            <a:ext cx="2866674" cy="161239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perspectiveLeft">
              <a:rot lat="0" lon="1800000" rev="0"/>
            </a:camera>
            <a:lightRig rig="threePt" dir="t"/>
          </a:scene3d>
          <a:extLst>
            <a:ext uri="{909E8E84-426E-40DD-AFC4-6F175D3DCCD1}">
              <a14:hiddenFill xmlns:a14="http://schemas.microsoft.com/office/drawing/2010/main">
                <a:solidFill>
                  <a:schemeClr val="accent1"/>
                </a:solidFill>
              </a14:hiddenFill>
            </a:ext>
          </a:extLst>
        </p:spPr>
      </p:pic>
      <p:pic>
        <p:nvPicPr>
          <p:cNvPr id="1028" name="Picture 4"/>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77898" y="4994332"/>
            <a:ext cx="2725264" cy="1532858"/>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 y="4952501"/>
            <a:ext cx="2866674" cy="1612396"/>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scene3d>
            <a:camera prst="perspectiveRight">
              <a:rot lat="0" lon="19800000" rev="0"/>
            </a:camera>
            <a:lightRig rig="threePt" dir="t"/>
          </a:scene3d>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a:xfrm>
            <a:off x="0" y="67733"/>
            <a:ext cx="9144000" cy="990600"/>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smtClean="0"/>
              <a:t>Case Study: WISEngineering</a:t>
            </a:r>
            <a:endParaRPr lang="en-US" dirty="0"/>
          </a:p>
        </p:txBody>
      </p:sp>
    </p:spTree>
    <p:extLst>
      <p:ext uri="{BB962C8B-B14F-4D97-AF65-F5344CB8AC3E}">
        <p14:creationId xmlns:p14="http://schemas.microsoft.com/office/powerpoint/2010/main" val="78757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2"/>
                                        </p:tgtEl>
                                        <p:attrNameLst>
                                          <p:attrName>style.visibility</p:attrName>
                                        </p:attrNameLst>
                                      </p:cBhvr>
                                      <p:to>
                                        <p:strVal val="hidden"/>
                                      </p:to>
                                    </p:set>
                                    <p:cmd type="call" cmd="stop">
                                      <p:cBhvr>
                                        <p:cTn id="7" dur="1">
                                          <p:stCondLst>
                                            <p:cond delay="0"/>
                                          </p:stCondLst>
                                        </p:cTn>
                                        <p:tgtEl>
                                          <p:spTgt spid="12"/>
                                        </p:tgtEl>
                                      </p:cBhvr>
                                    </p:cmd>
                                  </p:childTnLst>
                                </p:cTn>
                              </p:par>
                              <p:par>
                                <p:cTn id="8" presetID="1" presetClass="exit" presetSubtype="0" fill="hold" nodeType="withEffect">
                                  <p:stCondLst>
                                    <p:cond delay="0"/>
                                  </p:stCondLst>
                                  <p:childTnLst>
                                    <p:set>
                                      <p:cBhvr>
                                        <p:cTn id="9" dur="1" fill="hold">
                                          <p:stCondLst>
                                            <p:cond delay="0"/>
                                          </p:stCondLst>
                                        </p:cTn>
                                        <p:tgtEl>
                                          <p:spTgt spid="7"/>
                                        </p:tgtEl>
                                        <p:attrNameLst>
                                          <p:attrName>style.visibility</p:attrName>
                                        </p:attrNameLst>
                                      </p:cBhvr>
                                      <p:to>
                                        <p:strVal val="hidden"/>
                                      </p:to>
                                    </p:set>
                                    <p:cmd type="call" cmd="stop">
                                      <p:cBhvr>
                                        <p:cTn id="10" dur="1">
                                          <p:stCondLst>
                                            <p:cond delay="0"/>
                                          </p:stCondLst>
                                        </p:cTn>
                                        <p:tgtEl>
                                          <p:spTgt spid="7"/>
                                        </p:tgtEl>
                                      </p:cBhvr>
                                    </p:cmd>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md type="call" cmd="stop">
                                      <p:cBhvr>
                                        <p:cTn id="13" dur="1">
                                          <p:stCondLst>
                                            <p:cond delay="0"/>
                                          </p:stCondLst>
                                        </p:cTn>
                                        <p:tgtEl>
                                          <p:spTgt spid="11"/>
                                        </p:tgtEl>
                                      </p:cBhvr>
                                    </p:cmd>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md type="call" cmd="stop">
                                      <p:cBhvr>
                                        <p:cTn id="22" dur="1">
                                          <p:stCondLst>
                                            <p:cond delay="499"/>
                                          </p:stCondLst>
                                        </p:cTn>
                                        <p:tgtEl>
                                          <p:spTgt spid="7"/>
                                        </p:tgtEl>
                                      </p:cBhvr>
                                    </p:cmd>
                                  </p:childTnLst>
                                </p:cTn>
                              </p:par>
                              <p:par>
                                <p:cTn id="23" presetID="10" presetClass="exit" presetSubtype="0" fill="hold"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md type="call" cmd="stop">
                                      <p:cBhvr>
                                        <p:cTn id="26" dur="1">
                                          <p:stCondLst>
                                            <p:cond delay="499"/>
                                          </p:stCondLst>
                                        </p:cTn>
                                        <p:tgtEl>
                                          <p:spTgt spid="11"/>
                                        </p:tgtEl>
                                      </p:cBhvr>
                                    </p:cmd>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528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2"/>
                </p:tgtEl>
              </p:cMediaNode>
            </p:video>
            <p:video>
              <p:cMediaNode vol="80000">
                <p:cTn id="31" fill="hold" display="0">
                  <p:stCondLst>
                    <p:cond delay="indefinite"/>
                  </p:stCondLst>
                </p:cTn>
                <p:tgtEl>
                  <p:spTgt spid="7"/>
                </p:tgtEl>
              </p:cMediaNode>
            </p:video>
            <p:video>
              <p:cMediaNode vol="80000">
                <p:cTn id="32" fill="hold" display="0">
                  <p:stCondLst>
                    <p:cond delay="indefinite"/>
                  </p:stCondLst>
                </p:cTn>
                <p:tgtEl>
                  <p:spTgt spid="11"/>
                </p:tgtEl>
              </p:cMediaNode>
            </p:video>
            <p:seq concurrent="1" nextAc="seek">
              <p:cTn id="33" restart="whenNotActive" fill="hold" evtFilter="cancelBubble" nodeType="interactiveSeq">
                <p:stCondLst>
                  <p:cond evt="onClick" delay="0">
                    <p:tgtEl>
                      <p:spTgt spid="1029"/>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md type="call" cmd="stop">
                                      <p:cBhvr>
                                        <p:cTn id="44" dur="1">
                                          <p:stCondLst>
                                            <p:cond delay="499"/>
                                          </p:stCondLst>
                                        </p:cTn>
                                        <p:tgtEl>
                                          <p:spTgt spid="12"/>
                                        </p:tgtEl>
                                      </p:cBhvr>
                                    </p:cmd>
                                  </p:childTnLst>
                                </p:cTn>
                              </p:par>
                              <p:par>
                                <p:cTn id="45" presetID="10" presetClass="exit" presetSubtype="0" fill="hold"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md type="call" cmd="stop">
                                      <p:cBhvr>
                                        <p:cTn id="48" dur="1">
                                          <p:stCondLst>
                                            <p:cond delay="499"/>
                                          </p:stCondLst>
                                        </p:cTn>
                                        <p:tgtEl>
                                          <p:spTgt spid="7"/>
                                        </p:tgtEl>
                                      </p:cBhvr>
                                    </p:cmd>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17884" fill="hold"/>
                                        <p:tgtEl>
                                          <p:spTgt spid="11"/>
                                        </p:tgtEl>
                                      </p:cBhvr>
                                    </p:cmd>
                                  </p:childTnLst>
                                </p:cTn>
                              </p:par>
                            </p:childTnLst>
                          </p:cTn>
                        </p:par>
                      </p:childTnLst>
                    </p:cTn>
                  </p:par>
                </p:childTnLst>
              </p:cTn>
              <p:nextCondLst>
                <p:cond evt="onClick" delay="0">
                  <p:tgtEl>
                    <p:spTgt spid="1029"/>
                  </p:tgtEl>
                </p:cond>
              </p:nextCondLst>
            </p:seq>
            <p:seq concurrent="1" nextAc="seek">
              <p:cTn id="52" restart="whenNotActive" fill="hold" evtFilter="cancelBubble" nodeType="interactiveSeq">
                <p:stCondLst>
                  <p:cond evt="onClick" delay="0">
                    <p:tgtEl>
                      <p:spTgt spid="1028"/>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10" presetClass="exit" presetSubtype="0" fill="hold"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md type="call" cmd="stop">
                                      <p:cBhvr>
                                        <p:cTn id="63" dur="1">
                                          <p:stCondLst>
                                            <p:cond delay="499"/>
                                          </p:stCondLst>
                                        </p:cTn>
                                        <p:tgtEl>
                                          <p:spTgt spid="12"/>
                                        </p:tgtEl>
                                      </p:cBhvr>
                                    </p:cmd>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md type="call" cmd="stop">
                                      <p:cBhvr>
                                        <p:cTn id="67" dur="1">
                                          <p:stCondLst>
                                            <p:cond delay="499"/>
                                          </p:stCondLst>
                                        </p:cTn>
                                        <p:tgtEl>
                                          <p:spTgt spid="11"/>
                                        </p:tgtEl>
                                      </p:cBhvr>
                                    </p:cmd>
                                  </p:child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15314" fill="hold"/>
                                        <p:tgtEl>
                                          <p:spTgt spid="7"/>
                                        </p:tgtEl>
                                      </p:cBhvr>
                                    </p:cmd>
                                  </p:childTnLst>
                                </p:cTn>
                              </p:par>
                            </p:childTnLst>
                          </p:cTn>
                        </p:par>
                      </p:childTnLst>
                    </p:cTn>
                  </p:par>
                </p:childTnLst>
              </p:cTn>
              <p:nextCondLst>
                <p:cond evt="onClick" delay="0">
                  <p:tgtEl>
                    <p:spTgt spid="102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Research Problems</a:t>
            </a:r>
            <a:endParaRPr lang="en-US" dirty="0"/>
          </a:p>
        </p:txBody>
      </p:sp>
      <p:sp>
        <p:nvSpPr>
          <p:cNvPr id="3" name="Content Placeholder 2"/>
          <p:cNvSpPr>
            <a:spLocks noGrp="1"/>
          </p:cNvSpPr>
          <p:nvPr>
            <p:ph sz="quarter" idx="1"/>
          </p:nvPr>
        </p:nvSpPr>
        <p:spPr>
          <a:xfrm>
            <a:off x="381000" y="2108200"/>
            <a:ext cx="8229600" cy="2667000"/>
          </a:xfrm>
        </p:spPr>
        <p:txBody>
          <a:bodyPr/>
          <a:lstStyle/>
          <a:p>
            <a:r>
              <a:rPr lang="en-US" dirty="0" smtClean="0"/>
              <a:t>Address Lack of Feedback of Massive Online Learning?</a:t>
            </a:r>
          </a:p>
          <a:p>
            <a:r>
              <a:rPr lang="en-US" dirty="0" smtClean="0"/>
              <a:t>Rapid Prototyping of a Learning Theory?</a:t>
            </a:r>
          </a:p>
          <a:p>
            <a:r>
              <a:rPr lang="en-US" dirty="0" smtClean="0"/>
              <a:t>Achieve </a:t>
            </a:r>
            <a:r>
              <a:rPr lang="en-US" b="1" u="sng" dirty="0" smtClean="0"/>
              <a:t>Scalability</a:t>
            </a:r>
            <a:r>
              <a:rPr lang="en-US" dirty="0" smtClean="0"/>
              <a:t> &amp; </a:t>
            </a:r>
            <a:r>
              <a:rPr lang="en-US" b="1" u="sng" dirty="0" smtClean="0"/>
              <a:t>Extensibility</a:t>
            </a:r>
            <a:r>
              <a:rPr lang="en-US" dirty="0" smtClean="0"/>
              <a:t>?</a:t>
            </a:r>
            <a:endParaRPr lang="en-US" dirty="0"/>
          </a:p>
        </p:txBody>
      </p:sp>
      <p:pic>
        <p:nvPicPr>
          <p:cNvPr id="11266" name="Picture 2" descr="C:\Users\CSCXZF\AppData\Local\Microsoft\Windows\Temporary Internet Files\Content.IE5\LLCBZTEM\questions[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5638800" y="3327400"/>
            <a:ext cx="2133600" cy="284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037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WISEngineering Architecture</a:t>
            </a:r>
            <a:endParaRPr lang="en-US" dirty="0"/>
          </a:p>
        </p:txBody>
      </p:sp>
      <p:graphicFrame>
        <p:nvGraphicFramePr>
          <p:cNvPr id="5" name="Diagram 4"/>
          <p:cNvGraphicFramePr/>
          <p:nvPr>
            <p:extLst>
              <p:ext uri="{D42A27DB-BD31-4B8C-83A1-F6EECF244321}">
                <p14:modId xmlns:p14="http://schemas.microsoft.com/office/powerpoint/2010/main" val="3293119899"/>
              </p:ext>
            </p:extLst>
          </p:nvPr>
        </p:nvGraphicFramePr>
        <p:xfrm>
          <a:off x="381000" y="1295400"/>
          <a:ext cx="6934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4430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t>Berkley WISE</a:t>
            </a:r>
            <a:endParaRPr lang="en-US" dirty="0"/>
          </a:p>
        </p:txBody>
      </p:sp>
      <p:sp>
        <p:nvSpPr>
          <p:cNvPr id="3" name="Rectangle 2"/>
          <p:cNvSpPr>
            <a:spLocks noGrp="1"/>
          </p:cNvSpPr>
          <p:nvPr>
            <p:ph type="body" sz="quarter" idx="14"/>
          </p:nvPr>
        </p:nvSpPr>
        <p:spPr/>
        <p:txBody>
          <a:bodyPr/>
          <a:lstStyle>
            <a:extLst/>
          </a:lstStyle>
          <a:p>
            <a:pPr marL="0" indent="0"/>
            <a:r>
              <a:rPr lang="en-US" dirty="0"/>
              <a:t> </a:t>
            </a:r>
            <a:r>
              <a:rPr lang="en-US" dirty="0" smtClean="0"/>
              <a:t>-- Web </a:t>
            </a:r>
            <a:r>
              <a:rPr lang="en-US" dirty="0"/>
              <a:t>Based Inquiry Science Environment </a:t>
            </a:r>
            <a:endParaRPr lang="en-US" dirty="0" smtClean="0"/>
          </a:p>
        </p:txBody>
      </p:sp>
      <p:pic>
        <p:nvPicPr>
          <p:cNvPr id="7" name="sunflower_j0262344.png"/>
          <p:cNvPicPr>
            <a:picLocks noGrp="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838200" y="2133600"/>
            <a:ext cx="2281954" cy="2290267"/>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pic>
        <p:nvPicPr>
          <p:cNvPr id="9" name="j0313979.jpg"/>
          <p:cNvPicPr>
            <a:picLocks noGrp="1"/>
          </p:cNvPicPr>
          <p:nvPr>
            <p:ph type="pic" sz="quarter" idx="15"/>
          </p:nvPr>
        </p:nvPicPr>
        <p:blipFill>
          <a:blip r:embed="rId4">
            <a:extLst>
              <a:ext uri="{28A0092B-C50C-407E-A947-70E740481C1C}">
                <a14:useLocalDpi xmlns:a14="http://schemas.microsoft.com/office/drawing/2010/main" val="0"/>
              </a:ext>
            </a:extLst>
          </a:blip>
          <a:stretch>
            <a:fillRect/>
          </a:stretch>
        </p:blipFill>
        <p:spPr>
          <a:xfrm>
            <a:off x="3505200" y="2133600"/>
            <a:ext cx="2286000" cy="2286000"/>
          </a:xfrm>
        </p:spPr>
      </p:pic>
      <p:pic>
        <p:nvPicPr>
          <p:cNvPr id="8" name="j0313971.jpg"/>
          <p:cNvPicPr>
            <a:picLocks noGrp="1"/>
          </p:cNvPicPr>
          <p:nvPr>
            <p:ph type="pic" sz="quarter" idx="16"/>
          </p:nvPr>
        </p:nvPicPr>
        <p:blipFill>
          <a:blip r:embed="rId5" cstate="print">
            <a:extLst>
              <a:ext uri="{28A0092B-C50C-407E-A947-70E740481C1C}">
                <a14:useLocalDpi xmlns:a14="http://schemas.microsoft.com/office/drawing/2010/main" val="0"/>
              </a:ext>
            </a:extLst>
          </a:blip>
          <a:stretch>
            <a:fillRect/>
          </a:stretch>
        </p:blipFill>
        <p:spPr>
          <a:xfrm>
            <a:off x="6096000" y="2133600"/>
            <a:ext cx="2286000" cy="22860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pic>
    </p:spTree>
    <p:extLst>
      <p:ext uri="{BB962C8B-B14F-4D97-AF65-F5344CB8AC3E}">
        <p14:creationId xmlns:p14="http://schemas.microsoft.com/office/powerpoint/2010/main" val="888892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quarter" idx="11"/>
          </p:nvPr>
        </p:nvSpPr>
        <p:spPr/>
        <p:txBody>
          <a:bodyPr/>
          <a:lstStyle>
            <a:extLst/>
          </a:lstStyle>
          <a:p>
            <a:r>
              <a:rPr lang="en-US" dirty="0" smtClean="0"/>
              <a:t>WISEngineering Features</a:t>
            </a:r>
            <a:endParaRPr lang="en-US" dirty="0"/>
          </a:p>
          <a:p>
            <a:endParaRPr lang="en-US" dirty="0" smtClean="0"/>
          </a:p>
          <a:p>
            <a:r>
              <a:rPr lang="en-US" dirty="0" smtClean="0"/>
              <a:t>Mobile Portal: Chrome Web App on 7’ Android Device</a:t>
            </a:r>
            <a:endParaRPr lang="en-US" dirty="0"/>
          </a:p>
        </p:txBody>
      </p:sp>
      <p:pic>
        <p:nvPicPr>
          <p:cNvPr id="5" name="Rectangle 3"/>
          <p:cNvPicPr>
            <a:picLocks/>
          </p:cNvPicPr>
          <p:nvPr/>
        </p:nvPicPr>
        <p:blipFill>
          <a:blip r:embed="rId3">
            <a:extLst>
              <a:ext uri="{28A0092B-C50C-407E-A947-70E740481C1C}">
                <a14:useLocalDpi xmlns:a14="http://schemas.microsoft.com/office/drawing/2010/main" val="0"/>
              </a:ext>
            </a:extLst>
          </a:blip>
          <a:stretch>
            <a:fillRect/>
          </a:stretch>
        </p:blipFill>
        <p:spPr>
          <a:xfrm>
            <a:off x="307848" y="304800"/>
            <a:ext cx="4645152" cy="6172200"/>
          </a:xfrm>
          <a:prstGeom prst="rect">
            <a:avLst/>
          </a:prstGeom>
          <a:noFill/>
          <a:ln w="76200" cap="sq" cmpd="sng" algn="ctr">
            <a:solidFill>
              <a:schemeClr val="tx1"/>
            </a:solidFill>
            <a:prstDash val="solid"/>
            <a:miter lim="800000"/>
          </a:ln>
          <a:effectLst/>
        </p:spPr>
      </p:pic>
    </p:spTree>
    <p:extLst>
      <p:ext uri="{BB962C8B-B14F-4D97-AF65-F5344CB8AC3E}">
        <p14:creationId xmlns:p14="http://schemas.microsoft.com/office/powerpoint/2010/main" val="1939435852"/>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2095</TotalTime>
  <Words>2667</Words>
  <Application>Microsoft Office PowerPoint</Application>
  <PresentationFormat>On-screen Show (4:3)</PresentationFormat>
  <Paragraphs>393</Paragraphs>
  <Slides>31</Slides>
  <Notes>31</Notes>
  <HiddenSlides>0</HiddenSlides>
  <MMClips>9</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Origin</vt:lpstr>
      <vt:lpstr>WISEngineering Achieving Scalability and Extensibility in  Massive Online Learning</vt:lpstr>
      <vt:lpstr>Outline</vt:lpstr>
      <vt:lpstr>This History of Education Reform …</vt:lpstr>
      <vt:lpstr>MOOCs Platforms</vt:lpstr>
      <vt:lpstr>PowerPoint Presentation</vt:lpstr>
      <vt:lpstr>Interesting Research Problems</vt:lpstr>
      <vt:lpstr>WISEngineering Architecture</vt:lpstr>
      <vt:lpstr>Berkley WISE</vt:lpstr>
      <vt:lpstr>PowerPoint Presentation</vt:lpstr>
      <vt:lpstr>PowerPoint Presentation</vt:lpstr>
      <vt:lpstr>Automated Grading</vt:lpstr>
      <vt:lpstr>PowerPoint Presentation</vt:lpstr>
      <vt:lpstr>PowerPoint Presentation</vt:lpstr>
      <vt:lpstr>Create Criteria (1-3)</vt:lpstr>
      <vt:lpstr>Create Criteria (4-6)</vt:lpstr>
      <vt:lpstr>Train Criteria</vt:lpstr>
      <vt:lpstr>Behind Training</vt:lpstr>
      <vt:lpstr>Learning Outcome Reports</vt:lpstr>
      <vt:lpstr>Major Challenges</vt:lpstr>
      <vt:lpstr>Addressing Extensibility</vt:lpstr>
      <vt:lpstr>Hybrid Grader (Extensibility)</vt:lpstr>
      <vt:lpstr>Variety of Feature Sets &amp; Algorithms</vt:lpstr>
      <vt:lpstr>Stacked Generalization [Wolper’92]</vt:lpstr>
      <vt:lpstr>Hybrid Grading</vt:lpstr>
      <vt:lpstr>Achieving Scalability</vt:lpstr>
      <vt:lpstr>Instant Grading Service (Scalability)</vt:lpstr>
      <vt:lpstr>Instant Grading Cluster</vt:lpstr>
      <vt:lpstr>Future Research Directions</vt:lpstr>
      <vt:lpstr>New Directions with Big Data</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WISEngineering Massive Online Learning &amp; Social Media</dc:title>
  <dc:creator>Xiang Fu</dc:creator>
  <cp:lastModifiedBy>user</cp:lastModifiedBy>
  <cp:revision>136</cp:revision>
  <cp:lastPrinted>2015-08-16T16:08:22Z</cp:lastPrinted>
  <dcterms:created xsi:type="dcterms:W3CDTF">2006-08-16T00:00:00Z</dcterms:created>
  <dcterms:modified xsi:type="dcterms:W3CDTF">2015-12-09T14:56:48Z</dcterms:modified>
</cp:coreProperties>
</file>