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62"/>
  </p:notesMasterIdLst>
  <p:sldIdLst>
    <p:sldId id="256" r:id="rId2"/>
    <p:sldId id="300" r:id="rId3"/>
    <p:sldId id="298" r:id="rId4"/>
    <p:sldId id="307" r:id="rId5"/>
    <p:sldId id="308" r:id="rId6"/>
    <p:sldId id="309" r:id="rId7"/>
    <p:sldId id="301" r:id="rId8"/>
    <p:sldId id="310" r:id="rId9"/>
    <p:sldId id="302" r:id="rId10"/>
    <p:sldId id="311" r:id="rId11"/>
    <p:sldId id="312" r:id="rId12"/>
    <p:sldId id="313" r:id="rId13"/>
    <p:sldId id="314" r:id="rId14"/>
    <p:sldId id="315" r:id="rId15"/>
    <p:sldId id="317" r:id="rId16"/>
    <p:sldId id="305" r:id="rId17"/>
    <p:sldId id="318" r:id="rId18"/>
    <p:sldId id="306" r:id="rId19"/>
    <p:sldId id="269" r:id="rId20"/>
    <p:sldId id="319" r:id="rId21"/>
    <p:sldId id="270" r:id="rId22"/>
    <p:sldId id="264" r:id="rId23"/>
    <p:sldId id="263" r:id="rId24"/>
    <p:sldId id="267" r:id="rId25"/>
    <p:sldId id="271" r:id="rId26"/>
    <p:sldId id="268" r:id="rId27"/>
    <p:sldId id="272" r:id="rId28"/>
    <p:sldId id="282" r:id="rId29"/>
    <p:sldId id="283" r:id="rId30"/>
    <p:sldId id="262" r:id="rId31"/>
    <p:sldId id="280" r:id="rId32"/>
    <p:sldId id="281" r:id="rId33"/>
    <p:sldId id="285" r:id="rId34"/>
    <p:sldId id="287" r:id="rId35"/>
    <p:sldId id="286" r:id="rId36"/>
    <p:sldId id="288" r:id="rId37"/>
    <p:sldId id="289" r:id="rId38"/>
    <p:sldId id="291" r:id="rId39"/>
    <p:sldId id="290" r:id="rId40"/>
    <p:sldId id="292" r:id="rId41"/>
    <p:sldId id="293" r:id="rId42"/>
    <p:sldId id="294" r:id="rId43"/>
    <p:sldId id="295" r:id="rId44"/>
    <p:sldId id="320" r:id="rId45"/>
    <p:sldId id="322" r:id="rId46"/>
    <p:sldId id="323" r:id="rId47"/>
    <p:sldId id="324" r:id="rId48"/>
    <p:sldId id="325" r:id="rId49"/>
    <p:sldId id="326" r:id="rId50"/>
    <p:sldId id="327" r:id="rId51"/>
    <p:sldId id="329" r:id="rId52"/>
    <p:sldId id="328" r:id="rId53"/>
    <p:sldId id="330" r:id="rId54"/>
    <p:sldId id="331" r:id="rId55"/>
    <p:sldId id="332" r:id="rId56"/>
    <p:sldId id="333" r:id="rId57"/>
    <p:sldId id="334" r:id="rId58"/>
    <p:sldId id="296" r:id="rId59"/>
    <p:sldId id="316" r:id="rId60"/>
    <p:sldId id="258"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878" autoAdjust="0"/>
  </p:normalViewPr>
  <p:slideViewPr>
    <p:cSldViewPr>
      <p:cViewPr>
        <p:scale>
          <a:sx n="50" d="100"/>
          <a:sy n="50" d="100"/>
        </p:scale>
        <p:origin x="-2100" y="17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_rels/data2.xml.rels><?xml version="1.0" encoding="UTF-8" standalone="yes"?>
<Relationships xmlns="http://schemas.openxmlformats.org/package/2006/relationships"><Relationship Id="rId1" Type="http://schemas.openxmlformats.org/officeDocument/2006/relationships/image" Target="../media/image4.png"/></Relationships>
</file>

<file path=ppt/diagrams/_rels/data3.xml.rels><?xml version="1.0" encoding="UTF-8" standalone="yes"?>
<Relationships xmlns="http://schemas.openxmlformats.org/package/2006/relationships"><Relationship Id="rId1" Type="http://schemas.openxmlformats.org/officeDocument/2006/relationships/image" Target="../media/image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4.png"/></Relationships>
</file>

<file path=ppt/diagrams/_rels/drawing3.xml.rels><?xml version="1.0" encoding="UTF-8" standalone="yes"?>
<Relationships xmlns="http://schemas.openxmlformats.org/package/2006/relationships"><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7CEDD0-86D2-44F9-9DAC-BFA692DCCCB6}" type="doc">
      <dgm:prSet loTypeId="urn:microsoft.com/office/officeart/2005/8/layout/cycle7" loCatId="cycle" qsTypeId="urn:microsoft.com/office/officeart/2005/8/quickstyle/simple1" qsCatId="simple" csTypeId="urn:microsoft.com/office/officeart/2005/8/colors/accent2_4" csCatId="accent2" phldr="1"/>
      <dgm:spPr/>
      <dgm:t>
        <a:bodyPr/>
        <a:lstStyle/>
        <a:p>
          <a:endParaRPr lang="en-US"/>
        </a:p>
      </dgm:t>
    </dgm:pt>
    <dgm:pt modelId="{F30A32CA-3CF7-4A42-800F-DCEC128566C9}">
      <dgm:prSet phldrT="[Text]"/>
      <dgm:spPr/>
      <dgm:t>
        <a:bodyPr/>
        <a:lstStyle/>
        <a:p>
          <a:r>
            <a:rPr lang="en-US" dirty="0" smtClean="0"/>
            <a:t>Personal Factors</a:t>
          </a:r>
          <a:endParaRPr lang="en-US" dirty="0"/>
        </a:p>
      </dgm:t>
    </dgm:pt>
    <dgm:pt modelId="{C39FFEF0-0B84-4698-B1A4-F98729943DFD}" type="parTrans" cxnId="{4D03A3E3-C584-4992-B340-C6208566BCE2}">
      <dgm:prSet/>
      <dgm:spPr/>
      <dgm:t>
        <a:bodyPr/>
        <a:lstStyle/>
        <a:p>
          <a:endParaRPr lang="en-US"/>
        </a:p>
      </dgm:t>
    </dgm:pt>
    <dgm:pt modelId="{C0FAD19E-72AB-46D9-857A-C24F8670374E}" type="sibTrans" cxnId="{4D03A3E3-C584-4992-B340-C6208566BCE2}">
      <dgm:prSet/>
      <dgm:spPr/>
      <dgm:t>
        <a:bodyPr/>
        <a:lstStyle/>
        <a:p>
          <a:endParaRPr lang="en-US"/>
        </a:p>
      </dgm:t>
    </dgm:pt>
    <dgm:pt modelId="{7603428D-750B-4D7D-B90F-8DD6D50C3F6B}">
      <dgm:prSet phldrT="[Text]"/>
      <dgm:spPr/>
      <dgm:t>
        <a:bodyPr/>
        <a:lstStyle/>
        <a:p>
          <a:r>
            <a:rPr lang="en-US" dirty="0" smtClean="0"/>
            <a:t>Behaviors</a:t>
          </a:r>
          <a:endParaRPr lang="en-US" dirty="0"/>
        </a:p>
      </dgm:t>
    </dgm:pt>
    <dgm:pt modelId="{554ABD2D-6840-40BB-B309-E03F2155923C}" type="parTrans" cxnId="{842D5356-4459-4BE2-BA6E-28669C018BDE}">
      <dgm:prSet/>
      <dgm:spPr/>
      <dgm:t>
        <a:bodyPr/>
        <a:lstStyle/>
        <a:p>
          <a:endParaRPr lang="en-US"/>
        </a:p>
      </dgm:t>
    </dgm:pt>
    <dgm:pt modelId="{AD01A610-F64E-409E-8099-B4492706DFF3}" type="sibTrans" cxnId="{842D5356-4459-4BE2-BA6E-28669C018BDE}">
      <dgm:prSet/>
      <dgm:spPr/>
      <dgm:t>
        <a:bodyPr/>
        <a:lstStyle/>
        <a:p>
          <a:endParaRPr lang="en-US"/>
        </a:p>
      </dgm:t>
    </dgm:pt>
    <dgm:pt modelId="{26C2B2A4-B0F8-47DF-8DAE-26848A226F28}">
      <dgm:prSet phldrT="[Text]"/>
      <dgm:spPr>
        <a:solidFill>
          <a:srgbClr val="92D050"/>
        </a:solidFill>
      </dgm:spPr>
      <dgm:t>
        <a:bodyPr/>
        <a:lstStyle/>
        <a:p>
          <a:r>
            <a:rPr lang="en-US" dirty="0" smtClean="0"/>
            <a:t>Environment</a:t>
          </a:r>
          <a:endParaRPr lang="en-US" dirty="0"/>
        </a:p>
      </dgm:t>
    </dgm:pt>
    <dgm:pt modelId="{9032B569-5C0B-4364-91AE-E098BCF86F4B}" type="parTrans" cxnId="{068A334E-1C3F-46DF-B6EE-93A6967844CE}">
      <dgm:prSet/>
      <dgm:spPr/>
      <dgm:t>
        <a:bodyPr/>
        <a:lstStyle/>
        <a:p>
          <a:endParaRPr lang="en-US"/>
        </a:p>
      </dgm:t>
    </dgm:pt>
    <dgm:pt modelId="{935CB961-A13F-47EA-8487-E5F53BEA8AE9}" type="sibTrans" cxnId="{068A334E-1C3F-46DF-B6EE-93A6967844CE}">
      <dgm:prSet/>
      <dgm:spPr/>
      <dgm:t>
        <a:bodyPr/>
        <a:lstStyle/>
        <a:p>
          <a:endParaRPr lang="en-US"/>
        </a:p>
      </dgm:t>
    </dgm:pt>
    <dgm:pt modelId="{BADF8E32-7F22-4678-8CF8-2542F4CFA6BD}" type="pres">
      <dgm:prSet presAssocID="{757CEDD0-86D2-44F9-9DAC-BFA692DCCCB6}" presName="Name0" presStyleCnt="0">
        <dgm:presLayoutVars>
          <dgm:dir/>
          <dgm:resizeHandles val="exact"/>
        </dgm:presLayoutVars>
      </dgm:prSet>
      <dgm:spPr/>
      <dgm:t>
        <a:bodyPr/>
        <a:lstStyle/>
        <a:p>
          <a:endParaRPr lang="en-US"/>
        </a:p>
      </dgm:t>
    </dgm:pt>
    <dgm:pt modelId="{0B59EBB1-060A-49F1-BD29-7EB7A84533F4}" type="pres">
      <dgm:prSet presAssocID="{F30A32CA-3CF7-4A42-800F-DCEC128566C9}" presName="node" presStyleLbl="node1" presStyleIdx="0" presStyleCnt="3">
        <dgm:presLayoutVars>
          <dgm:bulletEnabled val="1"/>
        </dgm:presLayoutVars>
      </dgm:prSet>
      <dgm:spPr/>
      <dgm:t>
        <a:bodyPr/>
        <a:lstStyle/>
        <a:p>
          <a:endParaRPr lang="en-US"/>
        </a:p>
      </dgm:t>
    </dgm:pt>
    <dgm:pt modelId="{41FA4AFC-AF7E-4034-BD3B-1E78A26BC789}" type="pres">
      <dgm:prSet presAssocID="{C0FAD19E-72AB-46D9-857A-C24F8670374E}" presName="sibTrans" presStyleLbl="sibTrans2D1" presStyleIdx="0" presStyleCnt="3"/>
      <dgm:spPr/>
      <dgm:t>
        <a:bodyPr/>
        <a:lstStyle/>
        <a:p>
          <a:endParaRPr lang="en-US"/>
        </a:p>
      </dgm:t>
    </dgm:pt>
    <dgm:pt modelId="{909670BB-81B1-4748-8F28-A21A775D42F5}" type="pres">
      <dgm:prSet presAssocID="{C0FAD19E-72AB-46D9-857A-C24F8670374E}" presName="connectorText" presStyleLbl="sibTrans2D1" presStyleIdx="0" presStyleCnt="3"/>
      <dgm:spPr/>
      <dgm:t>
        <a:bodyPr/>
        <a:lstStyle/>
        <a:p>
          <a:endParaRPr lang="en-US"/>
        </a:p>
      </dgm:t>
    </dgm:pt>
    <dgm:pt modelId="{F69D39FD-1535-4A7D-A5B9-F48BE29D4B26}" type="pres">
      <dgm:prSet presAssocID="{7603428D-750B-4D7D-B90F-8DD6D50C3F6B}" presName="node" presStyleLbl="node1" presStyleIdx="1" presStyleCnt="3">
        <dgm:presLayoutVars>
          <dgm:bulletEnabled val="1"/>
        </dgm:presLayoutVars>
      </dgm:prSet>
      <dgm:spPr/>
      <dgm:t>
        <a:bodyPr/>
        <a:lstStyle/>
        <a:p>
          <a:endParaRPr lang="en-US"/>
        </a:p>
      </dgm:t>
    </dgm:pt>
    <dgm:pt modelId="{5FAB3877-19E1-4566-A28A-C665C72198E1}" type="pres">
      <dgm:prSet presAssocID="{AD01A610-F64E-409E-8099-B4492706DFF3}" presName="sibTrans" presStyleLbl="sibTrans2D1" presStyleIdx="1" presStyleCnt="3"/>
      <dgm:spPr/>
      <dgm:t>
        <a:bodyPr/>
        <a:lstStyle/>
        <a:p>
          <a:endParaRPr lang="en-US"/>
        </a:p>
      </dgm:t>
    </dgm:pt>
    <dgm:pt modelId="{570624E5-B7DA-4E2E-87E4-1BBC05D652BC}" type="pres">
      <dgm:prSet presAssocID="{AD01A610-F64E-409E-8099-B4492706DFF3}" presName="connectorText" presStyleLbl="sibTrans2D1" presStyleIdx="1" presStyleCnt="3"/>
      <dgm:spPr/>
      <dgm:t>
        <a:bodyPr/>
        <a:lstStyle/>
        <a:p>
          <a:endParaRPr lang="en-US"/>
        </a:p>
      </dgm:t>
    </dgm:pt>
    <dgm:pt modelId="{FF48110E-CA42-4433-805B-2F943FF27D69}" type="pres">
      <dgm:prSet presAssocID="{26C2B2A4-B0F8-47DF-8DAE-26848A226F28}" presName="node" presStyleLbl="node1" presStyleIdx="2" presStyleCnt="3">
        <dgm:presLayoutVars>
          <dgm:bulletEnabled val="1"/>
        </dgm:presLayoutVars>
      </dgm:prSet>
      <dgm:spPr/>
      <dgm:t>
        <a:bodyPr/>
        <a:lstStyle/>
        <a:p>
          <a:endParaRPr lang="en-US"/>
        </a:p>
      </dgm:t>
    </dgm:pt>
    <dgm:pt modelId="{B05F043A-C8CE-42C1-AE14-E74EB0F7006B}" type="pres">
      <dgm:prSet presAssocID="{935CB961-A13F-47EA-8487-E5F53BEA8AE9}" presName="sibTrans" presStyleLbl="sibTrans2D1" presStyleIdx="2" presStyleCnt="3"/>
      <dgm:spPr/>
      <dgm:t>
        <a:bodyPr/>
        <a:lstStyle/>
        <a:p>
          <a:endParaRPr lang="en-US"/>
        </a:p>
      </dgm:t>
    </dgm:pt>
    <dgm:pt modelId="{123F8062-2450-4B92-87E5-A5EA8F9D8475}" type="pres">
      <dgm:prSet presAssocID="{935CB961-A13F-47EA-8487-E5F53BEA8AE9}" presName="connectorText" presStyleLbl="sibTrans2D1" presStyleIdx="2" presStyleCnt="3"/>
      <dgm:spPr/>
      <dgm:t>
        <a:bodyPr/>
        <a:lstStyle/>
        <a:p>
          <a:endParaRPr lang="en-US"/>
        </a:p>
      </dgm:t>
    </dgm:pt>
  </dgm:ptLst>
  <dgm:cxnLst>
    <dgm:cxn modelId="{20BAE564-5BA7-48AC-A272-0AE34189EAB3}" type="presOf" srcId="{26C2B2A4-B0F8-47DF-8DAE-26848A226F28}" destId="{FF48110E-CA42-4433-805B-2F943FF27D69}" srcOrd="0" destOrd="0" presId="urn:microsoft.com/office/officeart/2005/8/layout/cycle7"/>
    <dgm:cxn modelId="{659BC5EF-D5C5-42DB-A3E0-642F6698C13B}" type="presOf" srcId="{AD01A610-F64E-409E-8099-B4492706DFF3}" destId="{5FAB3877-19E1-4566-A28A-C665C72198E1}" srcOrd="0" destOrd="0" presId="urn:microsoft.com/office/officeart/2005/8/layout/cycle7"/>
    <dgm:cxn modelId="{068A334E-1C3F-46DF-B6EE-93A6967844CE}" srcId="{757CEDD0-86D2-44F9-9DAC-BFA692DCCCB6}" destId="{26C2B2A4-B0F8-47DF-8DAE-26848A226F28}" srcOrd="2" destOrd="0" parTransId="{9032B569-5C0B-4364-91AE-E098BCF86F4B}" sibTransId="{935CB961-A13F-47EA-8487-E5F53BEA8AE9}"/>
    <dgm:cxn modelId="{C9495372-6E2B-46E4-8B9E-4DD0A2374317}" type="presOf" srcId="{757CEDD0-86D2-44F9-9DAC-BFA692DCCCB6}" destId="{BADF8E32-7F22-4678-8CF8-2542F4CFA6BD}" srcOrd="0" destOrd="0" presId="urn:microsoft.com/office/officeart/2005/8/layout/cycle7"/>
    <dgm:cxn modelId="{AA141FEA-4539-478E-A675-77D43B191BCD}" type="presOf" srcId="{7603428D-750B-4D7D-B90F-8DD6D50C3F6B}" destId="{F69D39FD-1535-4A7D-A5B9-F48BE29D4B26}" srcOrd="0" destOrd="0" presId="urn:microsoft.com/office/officeart/2005/8/layout/cycle7"/>
    <dgm:cxn modelId="{F69635C5-CB00-4FB8-AA25-B4B7013EB971}" type="presOf" srcId="{935CB961-A13F-47EA-8487-E5F53BEA8AE9}" destId="{123F8062-2450-4B92-87E5-A5EA8F9D8475}" srcOrd="1" destOrd="0" presId="urn:microsoft.com/office/officeart/2005/8/layout/cycle7"/>
    <dgm:cxn modelId="{6F556DE8-C4DF-4084-9DDD-DE8C1BE25DE0}" type="presOf" srcId="{F30A32CA-3CF7-4A42-800F-DCEC128566C9}" destId="{0B59EBB1-060A-49F1-BD29-7EB7A84533F4}" srcOrd="0" destOrd="0" presId="urn:microsoft.com/office/officeart/2005/8/layout/cycle7"/>
    <dgm:cxn modelId="{4D03A3E3-C584-4992-B340-C6208566BCE2}" srcId="{757CEDD0-86D2-44F9-9DAC-BFA692DCCCB6}" destId="{F30A32CA-3CF7-4A42-800F-DCEC128566C9}" srcOrd="0" destOrd="0" parTransId="{C39FFEF0-0B84-4698-B1A4-F98729943DFD}" sibTransId="{C0FAD19E-72AB-46D9-857A-C24F8670374E}"/>
    <dgm:cxn modelId="{CEE2870B-02B3-42C9-9C67-4CD2D54D4742}" type="presOf" srcId="{935CB961-A13F-47EA-8487-E5F53BEA8AE9}" destId="{B05F043A-C8CE-42C1-AE14-E74EB0F7006B}" srcOrd="0" destOrd="0" presId="urn:microsoft.com/office/officeart/2005/8/layout/cycle7"/>
    <dgm:cxn modelId="{842D5356-4459-4BE2-BA6E-28669C018BDE}" srcId="{757CEDD0-86D2-44F9-9DAC-BFA692DCCCB6}" destId="{7603428D-750B-4D7D-B90F-8DD6D50C3F6B}" srcOrd="1" destOrd="0" parTransId="{554ABD2D-6840-40BB-B309-E03F2155923C}" sibTransId="{AD01A610-F64E-409E-8099-B4492706DFF3}"/>
    <dgm:cxn modelId="{A0825CCE-1921-4196-AB38-CAF35A06F5D4}" type="presOf" srcId="{C0FAD19E-72AB-46D9-857A-C24F8670374E}" destId="{41FA4AFC-AF7E-4034-BD3B-1E78A26BC789}" srcOrd="0" destOrd="0" presId="urn:microsoft.com/office/officeart/2005/8/layout/cycle7"/>
    <dgm:cxn modelId="{815B57EA-DC97-4BF3-9DEC-2B39A02B6E1D}" type="presOf" srcId="{C0FAD19E-72AB-46D9-857A-C24F8670374E}" destId="{909670BB-81B1-4748-8F28-A21A775D42F5}" srcOrd="1" destOrd="0" presId="urn:microsoft.com/office/officeart/2005/8/layout/cycle7"/>
    <dgm:cxn modelId="{4A919FF3-BE9A-440B-B1D4-D0B0624906D9}" type="presOf" srcId="{AD01A610-F64E-409E-8099-B4492706DFF3}" destId="{570624E5-B7DA-4E2E-87E4-1BBC05D652BC}" srcOrd="1" destOrd="0" presId="urn:microsoft.com/office/officeart/2005/8/layout/cycle7"/>
    <dgm:cxn modelId="{BA67573E-07D3-4B1D-B1E8-526018995332}" type="presParOf" srcId="{BADF8E32-7F22-4678-8CF8-2542F4CFA6BD}" destId="{0B59EBB1-060A-49F1-BD29-7EB7A84533F4}" srcOrd="0" destOrd="0" presId="urn:microsoft.com/office/officeart/2005/8/layout/cycle7"/>
    <dgm:cxn modelId="{78F719E1-1361-4030-99D7-1F502420C267}" type="presParOf" srcId="{BADF8E32-7F22-4678-8CF8-2542F4CFA6BD}" destId="{41FA4AFC-AF7E-4034-BD3B-1E78A26BC789}" srcOrd="1" destOrd="0" presId="urn:microsoft.com/office/officeart/2005/8/layout/cycle7"/>
    <dgm:cxn modelId="{F4A7FA40-7A5E-4C19-B920-9B3D5FB495CD}" type="presParOf" srcId="{41FA4AFC-AF7E-4034-BD3B-1E78A26BC789}" destId="{909670BB-81B1-4748-8F28-A21A775D42F5}" srcOrd="0" destOrd="0" presId="urn:microsoft.com/office/officeart/2005/8/layout/cycle7"/>
    <dgm:cxn modelId="{DA6EA451-946A-449B-8429-74B27E728864}" type="presParOf" srcId="{BADF8E32-7F22-4678-8CF8-2542F4CFA6BD}" destId="{F69D39FD-1535-4A7D-A5B9-F48BE29D4B26}" srcOrd="2" destOrd="0" presId="urn:microsoft.com/office/officeart/2005/8/layout/cycle7"/>
    <dgm:cxn modelId="{A2355A35-6049-4C16-83FE-CAA87A5F6CFA}" type="presParOf" srcId="{BADF8E32-7F22-4678-8CF8-2542F4CFA6BD}" destId="{5FAB3877-19E1-4566-A28A-C665C72198E1}" srcOrd="3" destOrd="0" presId="urn:microsoft.com/office/officeart/2005/8/layout/cycle7"/>
    <dgm:cxn modelId="{C3C3E61A-DD16-46D6-BD1B-B81DB7BDD94A}" type="presParOf" srcId="{5FAB3877-19E1-4566-A28A-C665C72198E1}" destId="{570624E5-B7DA-4E2E-87E4-1BBC05D652BC}" srcOrd="0" destOrd="0" presId="urn:microsoft.com/office/officeart/2005/8/layout/cycle7"/>
    <dgm:cxn modelId="{3FB6400B-5AD5-4C4A-827C-C84606996C9E}" type="presParOf" srcId="{BADF8E32-7F22-4678-8CF8-2542F4CFA6BD}" destId="{FF48110E-CA42-4433-805B-2F943FF27D69}" srcOrd="4" destOrd="0" presId="urn:microsoft.com/office/officeart/2005/8/layout/cycle7"/>
    <dgm:cxn modelId="{95B17E85-44A0-462E-847A-5EE2140D2847}" type="presParOf" srcId="{BADF8E32-7F22-4678-8CF8-2542F4CFA6BD}" destId="{B05F043A-C8CE-42C1-AE14-E74EB0F7006B}" srcOrd="5" destOrd="0" presId="urn:microsoft.com/office/officeart/2005/8/layout/cycle7"/>
    <dgm:cxn modelId="{BB36E857-860F-4DFC-A24E-C5DC9E9D1891}" type="presParOf" srcId="{B05F043A-C8CE-42C1-AE14-E74EB0F7006B}" destId="{123F8062-2450-4B92-87E5-A5EA8F9D8475}"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B2520F6-1638-4F87-B8E3-5B1D963BF836}" type="doc">
      <dgm:prSet loTypeId="urn:microsoft.com/office/officeart/2008/layout/VerticalCurvedList" loCatId="list" qsTypeId="urn:microsoft.com/office/officeart/2005/8/quickstyle/simple1" qsCatId="simple" csTypeId="urn:microsoft.com/office/officeart/2005/8/colors/accent2_3" csCatId="accent2" phldr="1"/>
      <dgm:spPr/>
      <dgm:t>
        <a:bodyPr/>
        <a:lstStyle/>
        <a:p>
          <a:endParaRPr lang="en-US"/>
        </a:p>
      </dgm:t>
    </dgm:pt>
    <dgm:pt modelId="{12D61347-52BD-443F-AF73-3061B97735DB}">
      <dgm:prSet phldrT="[Text]" custT="1"/>
      <dgm:spPr/>
      <dgm:t>
        <a:bodyPr/>
        <a:lstStyle/>
        <a:p>
          <a:r>
            <a:rPr lang="en-US" sz="3200" dirty="0" smtClean="0"/>
            <a:t>Extensibility</a:t>
          </a:r>
          <a:endParaRPr lang="en-US" sz="3200" dirty="0"/>
        </a:p>
      </dgm:t>
    </dgm:pt>
    <dgm:pt modelId="{D2352B54-9675-430E-8A6C-5BD8ACA8B6C9}" type="parTrans" cxnId="{D3CC6F87-6E34-4F54-9C64-429798ECA805}">
      <dgm:prSet/>
      <dgm:spPr/>
      <dgm:t>
        <a:bodyPr/>
        <a:lstStyle/>
        <a:p>
          <a:endParaRPr lang="en-US" sz="1050"/>
        </a:p>
      </dgm:t>
    </dgm:pt>
    <dgm:pt modelId="{B1D1F619-4021-4A7E-8430-2676AF3AE6B0}" type="sibTrans" cxnId="{D3CC6F87-6E34-4F54-9C64-429798ECA805}">
      <dgm:prSet/>
      <dgm:spPr/>
      <dgm:t>
        <a:bodyPr/>
        <a:lstStyle/>
        <a:p>
          <a:endParaRPr lang="en-US" sz="1050"/>
        </a:p>
      </dgm:t>
    </dgm:pt>
    <dgm:pt modelId="{7D23221F-318E-4C17-9B64-8FB0D407B93D}">
      <dgm:prSet phldrT="[Text]" custT="1"/>
      <dgm:spPr/>
      <dgm:t>
        <a:bodyPr/>
        <a:lstStyle/>
        <a:p>
          <a:r>
            <a:rPr lang="en-US" sz="3200" dirty="0" smtClean="0"/>
            <a:t>Scalability</a:t>
          </a:r>
          <a:endParaRPr lang="en-US" sz="3200" dirty="0"/>
        </a:p>
      </dgm:t>
    </dgm:pt>
    <dgm:pt modelId="{FDB91842-933C-43A2-807B-DB4DB4E09965}" type="parTrans" cxnId="{0BFB4A62-DE1C-487F-BC0B-FB0B7288CFA5}">
      <dgm:prSet/>
      <dgm:spPr/>
      <dgm:t>
        <a:bodyPr/>
        <a:lstStyle/>
        <a:p>
          <a:endParaRPr lang="en-US" sz="1050"/>
        </a:p>
      </dgm:t>
    </dgm:pt>
    <dgm:pt modelId="{AAA54F6D-C1AF-4536-A4E6-6EE69D97FE76}" type="sibTrans" cxnId="{0BFB4A62-DE1C-487F-BC0B-FB0B7288CFA5}">
      <dgm:prSet/>
      <dgm:spPr/>
      <dgm:t>
        <a:bodyPr/>
        <a:lstStyle/>
        <a:p>
          <a:endParaRPr lang="en-US" sz="1050"/>
        </a:p>
      </dgm:t>
    </dgm:pt>
    <dgm:pt modelId="{601E358A-1484-4872-89D0-5842694D6F17}">
      <dgm:prSet phldrT="[Text]" custT="1"/>
      <dgm:spPr/>
      <dgm:t>
        <a:bodyPr/>
        <a:lstStyle/>
        <a:p>
          <a:r>
            <a:rPr lang="en-US" sz="3200" dirty="0" smtClean="0"/>
            <a:t>Rapid Prototyping</a:t>
          </a:r>
          <a:endParaRPr lang="en-US" sz="3200" dirty="0"/>
        </a:p>
      </dgm:t>
    </dgm:pt>
    <dgm:pt modelId="{01B2374B-2DFB-41CD-8895-CD128867E241}" type="parTrans" cxnId="{3B1496B5-5F72-4854-B3F3-9620EC06E7AB}">
      <dgm:prSet/>
      <dgm:spPr/>
      <dgm:t>
        <a:bodyPr/>
        <a:lstStyle/>
        <a:p>
          <a:endParaRPr lang="en-US" sz="1050"/>
        </a:p>
      </dgm:t>
    </dgm:pt>
    <dgm:pt modelId="{810D3FAB-480D-4ACD-BEE1-CD3002830132}" type="sibTrans" cxnId="{3B1496B5-5F72-4854-B3F3-9620EC06E7AB}">
      <dgm:prSet/>
      <dgm:spPr/>
      <dgm:t>
        <a:bodyPr/>
        <a:lstStyle/>
        <a:p>
          <a:endParaRPr lang="en-US" sz="1050"/>
        </a:p>
      </dgm:t>
    </dgm:pt>
    <dgm:pt modelId="{E20E3E6E-9C80-4E0A-A726-F9EA94768F09}" type="pres">
      <dgm:prSet presAssocID="{EB2520F6-1638-4F87-B8E3-5B1D963BF836}" presName="Name0" presStyleCnt="0">
        <dgm:presLayoutVars>
          <dgm:chMax val="7"/>
          <dgm:chPref val="7"/>
          <dgm:dir/>
        </dgm:presLayoutVars>
      </dgm:prSet>
      <dgm:spPr/>
      <dgm:t>
        <a:bodyPr/>
        <a:lstStyle/>
        <a:p>
          <a:endParaRPr lang="en-US"/>
        </a:p>
      </dgm:t>
    </dgm:pt>
    <dgm:pt modelId="{276C527C-156B-49C7-BC89-EF51D9004565}" type="pres">
      <dgm:prSet presAssocID="{EB2520F6-1638-4F87-B8E3-5B1D963BF836}" presName="Name1" presStyleCnt="0"/>
      <dgm:spPr/>
    </dgm:pt>
    <dgm:pt modelId="{26EF3EF6-A107-492F-8068-45C1A588E820}" type="pres">
      <dgm:prSet presAssocID="{EB2520F6-1638-4F87-B8E3-5B1D963BF836}" presName="cycle" presStyleCnt="0"/>
      <dgm:spPr/>
    </dgm:pt>
    <dgm:pt modelId="{BD32C77F-C3D0-4566-BA13-AF12FE504544}" type="pres">
      <dgm:prSet presAssocID="{EB2520F6-1638-4F87-B8E3-5B1D963BF836}" presName="srcNode" presStyleLbl="node1" presStyleIdx="0" presStyleCnt="3"/>
      <dgm:spPr/>
    </dgm:pt>
    <dgm:pt modelId="{DD505BE2-9639-471E-9FDE-66163891886F}" type="pres">
      <dgm:prSet presAssocID="{EB2520F6-1638-4F87-B8E3-5B1D963BF836}" presName="conn" presStyleLbl="parChTrans1D2" presStyleIdx="0" presStyleCnt="1"/>
      <dgm:spPr/>
      <dgm:t>
        <a:bodyPr/>
        <a:lstStyle/>
        <a:p>
          <a:endParaRPr lang="en-US"/>
        </a:p>
      </dgm:t>
    </dgm:pt>
    <dgm:pt modelId="{585DCB14-ED27-4114-B70B-A8C0E57D2DFF}" type="pres">
      <dgm:prSet presAssocID="{EB2520F6-1638-4F87-B8E3-5B1D963BF836}" presName="extraNode" presStyleLbl="node1" presStyleIdx="0" presStyleCnt="3"/>
      <dgm:spPr/>
    </dgm:pt>
    <dgm:pt modelId="{350C4042-BED9-448A-931E-9E9C7FA9A8FA}" type="pres">
      <dgm:prSet presAssocID="{EB2520F6-1638-4F87-B8E3-5B1D963BF836}" presName="dstNode" presStyleLbl="node1" presStyleIdx="0" presStyleCnt="3"/>
      <dgm:spPr/>
    </dgm:pt>
    <dgm:pt modelId="{D878C780-250E-40DD-81BC-818BBB1831D3}" type="pres">
      <dgm:prSet presAssocID="{12D61347-52BD-443F-AF73-3061B97735DB}" presName="text_1" presStyleLbl="node1" presStyleIdx="0" presStyleCnt="3">
        <dgm:presLayoutVars>
          <dgm:bulletEnabled val="1"/>
        </dgm:presLayoutVars>
      </dgm:prSet>
      <dgm:spPr/>
      <dgm:t>
        <a:bodyPr/>
        <a:lstStyle/>
        <a:p>
          <a:endParaRPr lang="en-US"/>
        </a:p>
      </dgm:t>
    </dgm:pt>
    <dgm:pt modelId="{EA3C1F94-52D5-4D26-803F-5ED0C4143B25}" type="pres">
      <dgm:prSet presAssocID="{12D61347-52BD-443F-AF73-3061B97735DB}" presName="accent_1" presStyleCnt="0"/>
      <dgm:spPr/>
    </dgm:pt>
    <dgm:pt modelId="{D7717AC6-AF7E-4937-BCFD-BD8CECFBDB55}" type="pres">
      <dgm:prSet presAssocID="{12D61347-52BD-443F-AF73-3061B97735DB}" presName="accentRepeatNode" presStyleLbl="solidFgAcc1" presStyleIdx="0" presStyleCnt="3"/>
      <dgm:spPr>
        <a:pattFill prst="pct5">
          <a:fgClr>
            <a:schemeClr val="tx2"/>
          </a:fgClr>
          <a:bgClr>
            <a:schemeClr val="bg1"/>
          </a:bgClr>
        </a:pattFill>
      </dgm:spPr>
    </dgm:pt>
    <dgm:pt modelId="{83431B58-864F-4D90-8B5E-D6536F2F46F2}" type="pres">
      <dgm:prSet presAssocID="{7D23221F-318E-4C17-9B64-8FB0D407B93D}" presName="text_2" presStyleLbl="node1" presStyleIdx="1" presStyleCnt="3">
        <dgm:presLayoutVars>
          <dgm:bulletEnabled val="1"/>
        </dgm:presLayoutVars>
      </dgm:prSet>
      <dgm:spPr/>
      <dgm:t>
        <a:bodyPr/>
        <a:lstStyle/>
        <a:p>
          <a:endParaRPr lang="en-US"/>
        </a:p>
      </dgm:t>
    </dgm:pt>
    <dgm:pt modelId="{823D36D6-2736-4E30-BAA9-EA2421A87545}" type="pres">
      <dgm:prSet presAssocID="{7D23221F-318E-4C17-9B64-8FB0D407B93D}" presName="accent_2" presStyleCnt="0"/>
      <dgm:spPr/>
    </dgm:pt>
    <dgm:pt modelId="{B1A90CB0-F51F-4972-8D5E-FA3918E0DDBA}" type="pres">
      <dgm:prSet presAssocID="{7D23221F-318E-4C17-9B64-8FB0D407B93D}" presName="accentRepeatNode" presStyleLbl="solidFgAcc1" presStyleIdx="1" presStyleCnt="3"/>
      <dgm:spPr>
        <a:pattFill prst="pct90">
          <a:fgClr>
            <a:schemeClr val="accent1"/>
          </a:fgClr>
          <a:bgClr>
            <a:schemeClr val="bg1"/>
          </a:bgClr>
        </a:pattFill>
      </dgm:spPr>
    </dgm:pt>
    <dgm:pt modelId="{CBB753B9-0037-4D11-8CE6-F264382B0EC4}" type="pres">
      <dgm:prSet presAssocID="{601E358A-1484-4872-89D0-5842694D6F17}" presName="text_3" presStyleLbl="node1" presStyleIdx="2" presStyleCnt="3">
        <dgm:presLayoutVars>
          <dgm:bulletEnabled val="1"/>
        </dgm:presLayoutVars>
      </dgm:prSet>
      <dgm:spPr/>
      <dgm:t>
        <a:bodyPr/>
        <a:lstStyle/>
        <a:p>
          <a:endParaRPr lang="en-US"/>
        </a:p>
      </dgm:t>
    </dgm:pt>
    <dgm:pt modelId="{7488FF50-7FAE-4F48-88AE-9E9007E18A6D}" type="pres">
      <dgm:prSet presAssocID="{601E358A-1484-4872-89D0-5842694D6F17}" presName="accent_3" presStyleCnt="0"/>
      <dgm:spPr/>
    </dgm:pt>
    <dgm:pt modelId="{DAA8472C-B33D-4063-A76B-89583BCD45E0}" type="pres">
      <dgm:prSet presAssocID="{601E358A-1484-4872-89D0-5842694D6F17}" presName="accentRepeatNode" presStyleLbl="solidFgAcc1" presStyleIdx="2" presStyleCnt="3"/>
      <dgm:spPr>
        <a:pattFill prst="plaid">
          <a:fgClr>
            <a:schemeClr val="tx2"/>
          </a:fgClr>
          <a:bgClr>
            <a:schemeClr val="bg1"/>
          </a:bgClr>
        </a:pattFill>
      </dgm:spPr>
    </dgm:pt>
  </dgm:ptLst>
  <dgm:cxnLst>
    <dgm:cxn modelId="{3B1496B5-5F72-4854-B3F3-9620EC06E7AB}" srcId="{EB2520F6-1638-4F87-B8E3-5B1D963BF836}" destId="{601E358A-1484-4872-89D0-5842694D6F17}" srcOrd="2" destOrd="0" parTransId="{01B2374B-2DFB-41CD-8895-CD128867E241}" sibTransId="{810D3FAB-480D-4ACD-BEE1-CD3002830132}"/>
    <dgm:cxn modelId="{0BFB4A62-DE1C-487F-BC0B-FB0B7288CFA5}" srcId="{EB2520F6-1638-4F87-B8E3-5B1D963BF836}" destId="{7D23221F-318E-4C17-9B64-8FB0D407B93D}" srcOrd="1" destOrd="0" parTransId="{FDB91842-933C-43A2-807B-DB4DB4E09965}" sibTransId="{AAA54F6D-C1AF-4536-A4E6-6EE69D97FE76}"/>
    <dgm:cxn modelId="{0C9037F0-1D1E-40E4-B5E0-D927FF725FF8}" type="presOf" srcId="{B1D1F619-4021-4A7E-8430-2676AF3AE6B0}" destId="{DD505BE2-9639-471E-9FDE-66163891886F}" srcOrd="0" destOrd="0" presId="urn:microsoft.com/office/officeart/2008/layout/VerticalCurvedList"/>
    <dgm:cxn modelId="{6728728A-F952-4464-AE3D-C6798479D201}" type="presOf" srcId="{EB2520F6-1638-4F87-B8E3-5B1D963BF836}" destId="{E20E3E6E-9C80-4E0A-A726-F9EA94768F09}" srcOrd="0" destOrd="0" presId="urn:microsoft.com/office/officeart/2008/layout/VerticalCurvedList"/>
    <dgm:cxn modelId="{4ABE16F5-7C0B-49D5-8EBF-8BDE110B7C9B}" type="presOf" srcId="{601E358A-1484-4872-89D0-5842694D6F17}" destId="{CBB753B9-0037-4D11-8CE6-F264382B0EC4}" srcOrd="0" destOrd="0" presId="urn:microsoft.com/office/officeart/2008/layout/VerticalCurvedList"/>
    <dgm:cxn modelId="{D3CC6F87-6E34-4F54-9C64-429798ECA805}" srcId="{EB2520F6-1638-4F87-B8E3-5B1D963BF836}" destId="{12D61347-52BD-443F-AF73-3061B97735DB}" srcOrd="0" destOrd="0" parTransId="{D2352B54-9675-430E-8A6C-5BD8ACA8B6C9}" sibTransId="{B1D1F619-4021-4A7E-8430-2676AF3AE6B0}"/>
    <dgm:cxn modelId="{3FE82C84-D6EF-475E-BBCD-879E59461AAE}" type="presOf" srcId="{7D23221F-318E-4C17-9B64-8FB0D407B93D}" destId="{83431B58-864F-4D90-8B5E-D6536F2F46F2}" srcOrd="0" destOrd="0" presId="urn:microsoft.com/office/officeart/2008/layout/VerticalCurvedList"/>
    <dgm:cxn modelId="{90080A3C-96BF-448A-B1C9-C8351F3FBD8E}" type="presOf" srcId="{12D61347-52BD-443F-AF73-3061B97735DB}" destId="{D878C780-250E-40DD-81BC-818BBB1831D3}" srcOrd="0" destOrd="0" presId="urn:microsoft.com/office/officeart/2008/layout/VerticalCurvedList"/>
    <dgm:cxn modelId="{52554D28-3CB8-43F2-BF7E-DACB484F42F3}" type="presParOf" srcId="{E20E3E6E-9C80-4E0A-A726-F9EA94768F09}" destId="{276C527C-156B-49C7-BC89-EF51D9004565}" srcOrd="0" destOrd="0" presId="urn:microsoft.com/office/officeart/2008/layout/VerticalCurvedList"/>
    <dgm:cxn modelId="{4238B713-C8C9-4531-89B1-B84C95E2E4B1}" type="presParOf" srcId="{276C527C-156B-49C7-BC89-EF51D9004565}" destId="{26EF3EF6-A107-492F-8068-45C1A588E820}" srcOrd="0" destOrd="0" presId="urn:microsoft.com/office/officeart/2008/layout/VerticalCurvedList"/>
    <dgm:cxn modelId="{A6538053-F949-4CB1-B8D6-F255BBC06F1A}" type="presParOf" srcId="{26EF3EF6-A107-492F-8068-45C1A588E820}" destId="{BD32C77F-C3D0-4566-BA13-AF12FE504544}" srcOrd="0" destOrd="0" presId="urn:microsoft.com/office/officeart/2008/layout/VerticalCurvedList"/>
    <dgm:cxn modelId="{BA7C301B-9588-4228-87D5-A47162AB31FB}" type="presParOf" srcId="{26EF3EF6-A107-492F-8068-45C1A588E820}" destId="{DD505BE2-9639-471E-9FDE-66163891886F}" srcOrd="1" destOrd="0" presId="urn:microsoft.com/office/officeart/2008/layout/VerticalCurvedList"/>
    <dgm:cxn modelId="{68D7D36E-9ACB-4ABD-B2DD-B4BA797E73E2}" type="presParOf" srcId="{26EF3EF6-A107-492F-8068-45C1A588E820}" destId="{585DCB14-ED27-4114-B70B-A8C0E57D2DFF}" srcOrd="2" destOrd="0" presId="urn:microsoft.com/office/officeart/2008/layout/VerticalCurvedList"/>
    <dgm:cxn modelId="{120CAB69-27C1-4026-B2F4-34137BEF717F}" type="presParOf" srcId="{26EF3EF6-A107-492F-8068-45C1A588E820}" destId="{350C4042-BED9-448A-931E-9E9C7FA9A8FA}" srcOrd="3" destOrd="0" presId="urn:microsoft.com/office/officeart/2008/layout/VerticalCurvedList"/>
    <dgm:cxn modelId="{2A3BAA6D-0485-4192-901C-3D841FCE63FA}" type="presParOf" srcId="{276C527C-156B-49C7-BC89-EF51D9004565}" destId="{D878C780-250E-40DD-81BC-818BBB1831D3}" srcOrd="1" destOrd="0" presId="urn:microsoft.com/office/officeart/2008/layout/VerticalCurvedList"/>
    <dgm:cxn modelId="{072A57CC-FF1A-4456-967C-D1950A221834}" type="presParOf" srcId="{276C527C-156B-49C7-BC89-EF51D9004565}" destId="{EA3C1F94-52D5-4D26-803F-5ED0C4143B25}" srcOrd="2" destOrd="0" presId="urn:microsoft.com/office/officeart/2008/layout/VerticalCurvedList"/>
    <dgm:cxn modelId="{F584B572-DD30-4AA0-A544-149FB166B22F}" type="presParOf" srcId="{EA3C1F94-52D5-4D26-803F-5ED0C4143B25}" destId="{D7717AC6-AF7E-4937-BCFD-BD8CECFBDB55}" srcOrd="0" destOrd="0" presId="urn:microsoft.com/office/officeart/2008/layout/VerticalCurvedList"/>
    <dgm:cxn modelId="{439176E5-666E-4AD7-92A4-7544F5E9BCE4}" type="presParOf" srcId="{276C527C-156B-49C7-BC89-EF51D9004565}" destId="{83431B58-864F-4D90-8B5E-D6536F2F46F2}" srcOrd="3" destOrd="0" presId="urn:microsoft.com/office/officeart/2008/layout/VerticalCurvedList"/>
    <dgm:cxn modelId="{3B27F719-18C0-4F31-BA15-FDFF356A4822}" type="presParOf" srcId="{276C527C-156B-49C7-BC89-EF51D9004565}" destId="{823D36D6-2736-4E30-BAA9-EA2421A87545}" srcOrd="4" destOrd="0" presId="urn:microsoft.com/office/officeart/2008/layout/VerticalCurvedList"/>
    <dgm:cxn modelId="{97793CE7-6BEA-4413-B8E1-8DAB11ADE6B7}" type="presParOf" srcId="{823D36D6-2736-4E30-BAA9-EA2421A87545}" destId="{B1A90CB0-F51F-4972-8D5E-FA3918E0DDBA}" srcOrd="0" destOrd="0" presId="urn:microsoft.com/office/officeart/2008/layout/VerticalCurvedList"/>
    <dgm:cxn modelId="{53EB763E-6DB4-4CE4-B14E-CE7A6D55A0BC}" type="presParOf" srcId="{276C527C-156B-49C7-BC89-EF51D9004565}" destId="{CBB753B9-0037-4D11-8CE6-F264382B0EC4}" srcOrd="5" destOrd="0" presId="urn:microsoft.com/office/officeart/2008/layout/VerticalCurvedList"/>
    <dgm:cxn modelId="{3C0598FC-C00E-469F-840B-6B06A0F33C14}" type="presParOf" srcId="{276C527C-156B-49C7-BC89-EF51D9004565}" destId="{7488FF50-7FAE-4F48-88AE-9E9007E18A6D}" srcOrd="6" destOrd="0" presId="urn:microsoft.com/office/officeart/2008/layout/VerticalCurvedList"/>
    <dgm:cxn modelId="{CB1C6BFE-04FE-4C2C-959E-6833BC988AD5}" type="presParOf" srcId="{7488FF50-7FAE-4F48-88AE-9E9007E18A6D}" destId="{DAA8472C-B33D-4063-A76B-89583BCD45E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F115781-5FF2-4D9F-9345-972F1C3FA249}" type="doc">
      <dgm:prSet loTypeId="urn:microsoft.com/office/officeart/2008/layout/AlternatingHexagons" loCatId="list" qsTypeId="urn:microsoft.com/office/officeart/2005/8/quickstyle/simple1" qsCatId="simple" csTypeId="urn:microsoft.com/office/officeart/2005/8/colors/accent2_4" csCatId="accent2" phldr="1"/>
      <dgm:spPr/>
      <dgm:t>
        <a:bodyPr/>
        <a:lstStyle/>
        <a:p>
          <a:endParaRPr lang="en-US"/>
        </a:p>
      </dgm:t>
    </dgm:pt>
    <dgm:pt modelId="{356145D0-B52D-482B-8818-2BF53E124AE1}">
      <dgm:prSet phldrT="[Text]"/>
      <dgm:spPr/>
      <dgm:t>
        <a:bodyPr/>
        <a:lstStyle/>
        <a:p>
          <a:r>
            <a:rPr lang="en-US" dirty="0" smtClean="0"/>
            <a:t>Open Arch.</a:t>
          </a:r>
          <a:endParaRPr lang="en-US" dirty="0"/>
        </a:p>
      </dgm:t>
    </dgm:pt>
    <dgm:pt modelId="{9BF28E91-483F-46B5-B1A5-B1D8D62C926B}" type="parTrans" cxnId="{B961A7E0-CD62-48BD-8698-1C25FBD5E821}">
      <dgm:prSet/>
      <dgm:spPr/>
      <dgm:t>
        <a:bodyPr/>
        <a:lstStyle/>
        <a:p>
          <a:endParaRPr lang="en-US"/>
        </a:p>
      </dgm:t>
    </dgm:pt>
    <dgm:pt modelId="{DFF8AC7E-82CE-43BC-BDF0-4FD53FC90F63}" type="sibTrans" cxnId="{B961A7E0-CD62-48BD-8698-1C25FBD5E821}">
      <dgm:prSet/>
      <dgm:spPr/>
      <dgm:t>
        <a:bodyPr/>
        <a:lstStyle/>
        <a:p>
          <a:endParaRPr lang="en-US"/>
        </a:p>
      </dgm:t>
    </dgm:pt>
    <dgm:pt modelId="{2323887D-1F61-439B-8119-CFF452308A57}">
      <dgm:prSet phldrT="[Text]"/>
      <dgm:spPr/>
      <dgm:t>
        <a:bodyPr/>
        <a:lstStyle/>
        <a:p>
          <a:r>
            <a:rPr lang="en-US" dirty="0" smtClean="0"/>
            <a:t>Key Distribution</a:t>
          </a:r>
          <a:endParaRPr lang="en-US" dirty="0"/>
        </a:p>
      </dgm:t>
    </dgm:pt>
    <dgm:pt modelId="{0D14FDEE-02A1-4859-A44B-4843CD72A7CA}" type="parTrans" cxnId="{161AFA64-B672-4F24-88F8-5361A27DAA91}">
      <dgm:prSet/>
      <dgm:spPr/>
      <dgm:t>
        <a:bodyPr/>
        <a:lstStyle/>
        <a:p>
          <a:endParaRPr lang="en-US"/>
        </a:p>
      </dgm:t>
    </dgm:pt>
    <dgm:pt modelId="{B4190BDB-63A0-428C-98C2-15E9B20C66FD}" type="sibTrans" cxnId="{161AFA64-B672-4F24-88F8-5361A27DAA91}">
      <dgm:prSet/>
      <dgm:spPr/>
      <dgm:t>
        <a:bodyPr/>
        <a:lstStyle/>
        <a:p>
          <a:endParaRPr lang="en-US"/>
        </a:p>
      </dgm:t>
    </dgm:pt>
    <dgm:pt modelId="{C88787DB-2854-4C5B-A90A-7B4C9E121999}">
      <dgm:prSet phldrT="[Text]"/>
      <dgm:spPr/>
      <dgm:t>
        <a:bodyPr/>
        <a:lstStyle/>
        <a:p>
          <a:r>
            <a:rPr lang="en-US" dirty="0" smtClean="0"/>
            <a:t>Loosely Coupled</a:t>
          </a:r>
          <a:endParaRPr lang="en-US" dirty="0"/>
        </a:p>
      </dgm:t>
    </dgm:pt>
    <dgm:pt modelId="{4123E004-332A-411D-B60F-491F54575AAD}" type="parTrans" cxnId="{86CFA78F-F972-429C-8F26-93F264603E40}">
      <dgm:prSet/>
      <dgm:spPr/>
      <dgm:t>
        <a:bodyPr/>
        <a:lstStyle/>
        <a:p>
          <a:endParaRPr lang="en-US"/>
        </a:p>
      </dgm:t>
    </dgm:pt>
    <dgm:pt modelId="{C7EAC8BA-8C5F-4023-8AF6-37150A2F7F6B}" type="sibTrans" cxnId="{86CFA78F-F972-429C-8F26-93F264603E40}">
      <dgm:prSet/>
      <dgm:spPr/>
      <dgm:t>
        <a:bodyPr/>
        <a:lstStyle/>
        <a:p>
          <a:endParaRPr lang="en-US"/>
        </a:p>
      </dgm:t>
    </dgm:pt>
    <dgm:pt modelId="{882D0C62-0C5F-48DE-A310-B41C86693EEB}">
      <dgm:prSet phldrT="[Text]"/>
      <dgm:spPr/>
      <dgm:t>
        <a:bodyPr/>
        <a:lstStyle/>
        <a:p>
          <a:r>
            <a:rPr lang="en-US" dirty="0" smtClean="0"/>
            <a:t>Fail Safe</a:t>
          </a:r>
          <a:endParaRPr lang="en-US" dirty="0"/>
        </a:p>
      </dgm:t>
    </dgm:pt>
    <dgm:pt modelId="{055A213A-C0EC-4135-A225-B9EDDB03F1A0}" type="parTrans" cxnId="{F7A5D00B-801D-4FBC-A886-C18696A6BA39}">
      <dgm:prSet/>
      <dgm:spPr/>
      <dgm:t>
        <a:bodyPr/>
        <a:lstStyle/>
        <a:p>
          <a:endParaRPr lang="en-US"/>
        </a:p>
      </dgm:t>
    </dgm:pt>
    <dgm:pt modelId="{41386FD1-ABA8-46A6-BDF3-DB75F5AF5176}" type="sibTrans" cxnId="{F7A5D00B-801D-4FBC-A886-C18696A6BA39}">
      <dgm:prSet/>
      <dgm:spPr/>
      <dgm:t>
        <a:bodyPr/>
        <a:lstStyle/>
        <a:p>
          <a:endParaRPr lang="en-US"/>
        </a:p>
      </dgm:t>
    </dgm:pt>
    <dgm:pt modelId="{B5521EB4-7C09-4ED9-B781-68E2ECFDF994}">
      <dgm:prSet phldrT="[Text]"/>
      <dgm:spPr/>
      <dgm:t>
        <a:bodyPr/>
        <a:lstStyle/>
        <a:p>
          <a:r>
            <a:rPr lang="en-US" dirty="0" smtClean="0"/>
            <a:t>Service Oriented</a:t>
          </a:r>
          <a:endParaRPr lang="en-US" dirty="0"/>
        </a:p>
      </dgm:t>
    </dgm:pt>
    <dgm:pt modelId="{7A505FC3-35BA-45F8-A1EF-C758E2A37E62}" type="parTrans" cxnId="{9E79F246-4F3C-4C6B-A6D9-5D85E38D92EE}">
      <dgm:prSet/>
      <dgm:spPr/>
      <dgm:t>
        <a:bodyPr/>
        <a:lstStyle/>
        <a:p>
          <a:endParaRPr lang="en-US"/>
        </a:p>
      </dgm:t>
    </dgm:pt>
    <dgm:pt modelId="{E4F2E78F-1541-4678-8AB0-92F222A7F52A}" type="sibTrans" cxnId="{9E79F246-4F3C-4C6B-A6D9-5D85E38D92EE}">
      <dgm:prSet/>
      <dgm:spPr/>
      <dgm:t>
        <a:bodyPr/>
        <a:lstStyle/>
        <a:p>
          <a:endParaRPr lang="en-US"/>
        </a:p>
      </dgm:t>
    </dgm:pt>
    <dgm:pt modelId="{B94C5D2E-0696-42EB-AC84-28A74E1F03E9}">
      <dgm:prSet phldrT="[Text]"/>
      <dgm:spPr/>
      <dgm:t>
        <a:bodyPr/>
        <a:lstStyle/>
        <a:p>
          <a:r>
            <a:rPr lang="en-US" dirty="0" smtClean="0"/>
            <a:t>Hybrid Machine Learning</a:t>
          </a:r>
          <a:endParaRPr lang="en-US" dirty="0"/>
        </a:p>
      </dgm:t>
    </dgm:pt>
    <dgm:pt modelId="{360E3A3E-48DD-4456-8809-AD37A7335679}" type="parTrans" cxnId="{70C5BF3F-9821-4642-B4FC-85BF3239217C}">
      <dgm:prSet/>
      <dgm:spPr/>
      <dgm:t>
        <a:bodyPr/>
        <a:lstStyle/>
        <a:p>
          <a:endParaRPr lang="en-US"/>
        </a:p>
      </dgm:t>
    </dgm:pt>
    <dgm:pt modelId="{799F8435-B7BD-43A7-8B6A-CF3CFBA07674}" type="sibTrans" cxnId="{70C5BF3F-9821-4642-B4FC-85BF3239217C}">
      <dgm:prSet/>
      <dgm:spPr/>
      <dgm:t>
        <a:bodyPr/>
        <a:lstStyle/>
        <a:p>
          <a:endParaRPr lang="en-US"/>
        </a:p>
      </dgm:t>
    </dgm:pt>
    <dgm:pt modelId="{4089D7BE-EE9D-4762-A2CD-C96301FAA7DB}" type="pres">
      <dgm:prSet presAssocID="{0F115781-5FF2-4D9F-9345-972F1C3FA249}" presName="Name0" presStyleCnt="0">
        <dgm:presLayoutVars>
          <dgm:chMax/>
          <dgm:chPref/>
          <dgm:dir/>
          <dgm:animLvl val="lvl"/>
        </dgm:presLayoutVars>
      </dgm:prSet>
      <dgm:spPr/>
      <dgm:t>
        <a:bodyPr/>
        <a:lstStyle/>
        <a:p>
          <a:endParaRPr lang="en-US"/>
        </a:p>
      </dgm:t>
    </dgm:pt>
    <dgm:pt modelId="{8599B177-FA90-4584-8648-05E71A47B674}" type="pres">
      <dgm:prSet presAssocID="{356145D0-B52D-482B-8818-2BF53E124AE1}" presName="composite" presStyleCnt="0"/>
      <dgm:spPr/>
    </dgm:pt>
    <dgm:pt modelId="{CA5738E7-8C2C-41FA-B75A-FD7C8984E923}" type="pres">
      <dgm:prSet presAssocID="{356145D0-B52D-482B-8818-2BF53E124AE1}" presName="Parent1" presStyleLbl="node1" presStyleIdx="0" presStyleCnt="6">
        <dgm:presLayoutVars>
          <dgm:chMax val="1"/>
          <dgm:chPref val="1"/>
          <dgm:bulletEnabled val="1"/>
        </dgm:presLayoutVars>
      </dgm:prSet>
      <dgm:spPr/>
      <dgm:t>
        <a:bodyPr/>
        <a:lstStyle/>
        <a:p>
          <a:endParaRPr lang="en-US"/>
        </a:p>
      </dgm:t>
    </dgm:pt>
    <dgm:pt modelId="{F5F98F2F-E3FD-42EF-B288-DE321A69CC75}" type="pres">
      <dgm:prSet presAssocID="{356145D0-B52D-482B-8818-2BF53E124AE1}" presName="Childtext1" presStyleLbl="revTx" presStyleIdx="0" presStyleCnt="3">
        <dgm:presLayoutVars>
          <dgm:chMax val="0"/>
          <dgm:chPref val="0"/>
          <dgm:bulletEnabled val="1"/>
        </dgm:presLayoutVars>
      </dgm:prSet>
      <dgm:spPr/>
      <dgm:t>
        <a:bodyPr/>
        <a:lstStyle/>
        <a:p>
          <a:endParaRPr lang="en-US"/>
        </a:p>
      </dgm:t>
    </dgm:pt>
    <dgm:pt modelId="{56734E02-4435-45C0-A636-63CBF444CC40}" type="pres">
      <dgm:prSet presAssocID="{356145D0-B52D-482B-8818-2BF53E124AE1}" presName="BalanceSpacing" presStyleCnt="0"/>
      <dgm:spPr/>
    </dgm:pt>
    <dgm:pt modelId="{24157F41-D955-462B-A7E2-A393048702DA}" type="pres">
      <dgm:prSet presAssocID="{356145D0-B52D-482B-8818-2BF53E124AE1}" presName="BalanceSpacing1" presStyleCnt="0"/>
      <dgm:spPr/>
    </dgm:pt>
    <dgm:pt modelId="{1996EAE0-226B-4BB4-BCFC-E5D11A667186}" type="pres">
      <dgm:prSet presAssocID="{DFF8AC7E-82CE-43BC-BDF0-4FD53FC90F63}" presName="Accent1Text" presStyleLbl="node1" presStyleIdx="1" presStyleCnt="6"/>
      <dgm:spPr/>
      <dgm:t>
        <a:bodyPr/>
        <a:lstStyle/>
        <a:p>
          <a:endParaRPr lang="en-US"/>
        </a:p>
      </dgm:t>
    </dgm:pt>
    <dgm:pt modelId="{E136365E-980B-4DA5-B855-B0D6EB4DBABC}" type="pres">
      <dgm:prSet presAssocID="{DFF8AC7E-82CE-43BC-BDF0-4FD53FC90F63}" presName="spaceBetweenRectangles" presStyleCnt="0"/>
      <dgm:spPr/>
    </dgm:pt>
    <dgm:pt modelId="{4BF1CC85-2DC3-44BA-A5ED-6D42501C1EFF}" type="pres">
      <dgm:prSet presAssocID="{C88787DB-2854-4C5B-A90A-7B4C9E121999}" presName="composite" presStyleCnt="0"/>
      <dgm:spPr/>
    </dgm:pt>
    <dgm:pt modelId="{99C9D5F4-71AD-499A-8D0D-C45A6116CCC0}" type="pres">
      <dgm:prSet presAssocID="{C88787DB-2854-4C5B-A90A-7B4C9E121999}" presName="Parent1" presStyleLbl="node1" presStyleIdx="2" presStyleCnt="6">
        <dgm:presLayoutVars>
          <dgm:chMax val="1"/>
          <dgm:chPref val="1"/>
          <dgm:bulletEnabled val="1"/>
        </dgm:presLayoutVars>
      </dgm:prSet>
      <dgm:spPr/>
      <dgm:t>
        <a:bodyPr/>
        <a:lstStyle/>
        <a:p>
          <a:endParaRPr lang="en-US"/>
        </a:p>
      </dgm:t>
    </dgm:pt>
    <dgm:pt modelId="{07AEE490-AB81-4DE6-998B-1A8ED598073F}" type="pres">
      <dgm:prSet presAssocID="{C88787DB-2854-4C5B-A90A-7B4C9E121999}" presName="Childtext1" presStyleLbl="revTx" presStyleIdx="1" presStyleCnt="3">
        <dgm:presLayoutVars>
          <dgm:chMax val="0"/>
          <dgm:chPref val="0"/>
          <dgm:bulletEnabled val="1"/>
        </dgm:presLayoutVars>
      </dgm:prSet>
      <dgm:spPr/>
      <dgm:t>
        <a:bodyPr/>
        <a:lstStyle/>
        <a:p>
          <a:endParaRPr lang="en-US"/>
        </a:p>
      </dgm:t>
    </dgm:pt>
    <dgm:pt modelId="{7240404C-1A68-47C1-A25A-272C4AFD872C}" type="pres">
      <dgm:prSet presAssocID="{C88787DB-2854-4C5B-A90A-7B4C9E121999}" presName="BalanceSpacing" presStyleCnt="0"/>
      <dgm:spPr/>
    </dgm:pt>
    <dgm:pt modelId="{7E3BE8C7-0101-4046-A5B7-2F4CE8C08732}" type="pres">
      <dgm:prSet presAssocID="{C88787DB-2854-4C5B-A90A-7B4C9E121999}" presName="BalanceSpacing1" presStyleCnt="0"/>
      <dgm:spPr/>
    </dgm:pt>
    <dgm:pt modelId="{3959F69F-5A4E-4E24-AFAA-FC3D8D3B88AE}" type="pres">
      <dgm:prSet presAssocID="{C7EAC8BA-8C5F-4023-8AF6-37150A2F7F6B}" presName="Accent1Text" presStyleLbl="node1" presStyleIdx="3" presStyleCnt="6"/>
      <dgm:spPr/>
      <dgm:t>
        <a:bodyPr/>
        <a:lstStyle/>
        <a:p>
          <a:endParaRPr lang="en-US"/>
        </a:p>
      </dgm:t>
    </dgm:pt>
    <dgm:pt modelId="{3BE98582-13F0-47AD-A38E-63EC4A4A954D}" type="pres">
      <dgm:prSet presAssocID="{C7EAC8BA-8C5F-4023-8AF6-37150A2F7F6B}" presName="spaceBetweenRectangles" presStyleCnt="0"/>
      <dgm:spPr/>
    </dgm:pt>
    <dgm:pt modelId="{306F2268-1A9C-407E-A8FB-4CCD35925BE5}" type="pres">
      <dgm:prSet presAssocID="{B5521EB4-7C09-4ED9-B781-68E2ECFDF994}" presName="composite" presStyleCnt="0"/>
      <dgm:spPr/>
    </dgm:pt>
    <dgm:pt modelId="{8B0E9989-AE45-4CF5-A90D-AE250EE2E971}" type="pres">
      <dgm:prSet presAssocID="{B5521EB4-7C09-4ED9-B781-68E2ECFDF994}" presName="Parent1" presStyleLbl="node1" presStyleIdx="4" presStyleCnt="6">
        <dgm:presLayoutVars>
          <dgm:chMax val="1"/>
          <dgm:chPref val="1"/>
          <dgm:bulletEnabled val="1"/>
        </dgm:presLayoutVars>
      </dgm:prSet>
      <dgm:spPr/>
      <dgm:t>
        <a:bodyPr/>
        <a:lstStyle/>
        <a:p>
          <a:endParaRPr lang="en-US"/>
        </a:p>
      </dgm:t>
    </dgm:pt>
    <dgm:pt modelId="{3F085B77-3DDB-4E1D-8D5B-54BBF4E0F2C9}" type="pres">
      <dgm:prSet presAssocID="{B5521EB4-7C09-4ED9-B781-68E2ECFDF994}" presName="Childtext1" presStyleLbl="revTx" presStyleIdx="2" presStyleCnt="3">
        <dgm:presLayoutVars>
          <dgm:chMax val="0"/>
          <dgm:chPref val="0"/>
          <dgm:bulletEnabled val="1"/>
        </dgm:presLayoutVars>
      </dgm:prSet>
      <dgm:spPr/>
      <dgm:t>
        <a:bodyPr/>
        <a:lstStyle/>
        <a:p>
          <a:endParaRPr lang="en-US"/>
        </a:p>
      </dgm:t>
    </dgm:pt>
    <dgm:pt modelId="{2C18E000-0786-4B7E-95A1-158F2800E585}" type="pres">
      <dgm:prSet presAssocID="{B5521EB4-7C09-4ED9-B781-68E2ECFDF994}" presName="BalanceSpacing" presStyleCnt="0"/>
      <dgm:spPr/>
    </dgm:pt>
    <dgm:pt modelId="{DC64184C-6F81-421D-9A6B-EA183EC28A46}" type="pres">
      <dgm:prSet presAssocID="{B5521EB4-7C09-4ED9-B781-68E2ECFDF994}" presName="BalanceSpacing1" presStyleCnt="0"/>
      <dgm:spPr/>
    </dgm:pt>
    <dgm:pt modelId="{423E507C-BD4C-4C91-A53A-06042E3E95DF}" type="pres">
      <dgm:prSet presAssocID="{E4F2E78F-1541-4678-8AB0-92F222A7F52A}" presName="Accent1Text" presStyleLbl="node1" presStyleIdx="5" presStyleCnt="6"/>
      <dgm:spPr/>
      <dgm:t>
        <a:bodyPr/>
        <a:lstStyle/>
        <a:p>
          <a:endParaRPr lang="en-US"/>
        </a:p>
      </dgm:t>
    </dgm:pt>
  </dgm:ptLst>
  <dgm:cxnLst>
    <dgm:cxn modelId="{161AFA64-B672-4F24-88F8-5361A27DAA91}" srcId="{356145D0-B52D-482B-8818-2BF53E124AE1}" destId="{2323887D-1F61-439B-8119-CFF452308A57}" srcOrd="0" destOrd="0" parTransId="{0D14FDEE-02A1-4859-A44B-4843CD72A7CA}" sibTransId="{B4190BDB-63A0-428C-98C2-15E9B20C66FD}"/>
    <dgm:cxn modelId="{B961A7E0-CD62-48BD-8698-1C25FBD5E821}" srcId="{0F115781-5FF2-4D9F-9345-972F1C3FA249}" destId="{356145D0-B52D-482B-8818-2BF53E124AE1}" srcOrd="0" destOrd="0" parTransId="{9BF28E91-483F-46B5-B1A5-B1D8D62C926B}" sibTransId="{DFF8AC7E-82CE-43BC-BDF0-4FD53FC90F63}"/>
    <dgm:cxn modelId="{70C5BF3F-9821-4642-B4FC-85BF3239217C}" srcId="{B5521EB4-7C09-4ED9-B781-68E2ECFDF994}" destId="{B94C5D2E-0696-42EB-AC84-28A74E1F03E9}" srcOrd="0" destOrd="0" parTransId="{360E3A3E-48DD-4456-8809-AD37A7335679}" sibTransId="{799F8435-B7BD-43A7-8B6A-CF3CFBA07674}"/>
    <dgm:cxn modelId="{C6D5C003-DCB4-4B20-BF3D-E4EBD2FC162A}" type="presOf" srcId="{DFF8AC7E-82CE-43BC-BDF0-4FD53FC90F63}" destId="{1996EAE0-226B-4BB4-BCFC-E5D11A667186}" srcOrd="0" destOrd="0" presId="urn:microsoft.com/office/officeart/2008/layout/AlternatingHexagons"/>
    <dgm:cxn modelId="{FC08BE2F-118E-4746-9EB0-B790A0B63060}" type="presOf" srcId="{882D0C62-0C5F-48DE-A310-B41C86693EEB}" destId="{07AEE490-AB81-4DE6-998B-1A8ED598073F}" srcOrd="0" destOrd="0" presId="urn:microsoft.com/office/officeart/2008/layout/AlternatingHexagons"/>
    <dgm:cxn modelId="{99F6AEFA-CC4D-44AE-BBD6-22B80F764002}" type="presOf" srcId="{C88787DB-2854-4C5B-A90A-7B4C9E121999}" destId="{99C9D5F4-71AD-499A-8D0D-C45A6116CCC0}" srcOrd="0" destOrd="0" presId="urn:microsoft.com/office/officeart/2008/layout/AlternatingHexagons"/>
    <dgm:cxn modelId="{9E79F246-4F3C-4C6B-A6D9-5D85E38D92EE}" srcId="{0F115781-5FF2-4D9F-9345-972F1C3FA249}" destId="{B5521EB4-7C09-4ED9-B781-68E2ECFDF994}" srcOrd="2" destOrd="0" parTransId="{7A505FC3-35BA-45F8-A1EF-C758E2A37E62}" sibTransId="{E4F2E78F-1541-4678-8AB0-92F222A7F52A}"/>
    <dgm:cxn modelId="{9C0EC9C0-E9E7-41D3-99D3-11CD62155417}" type="presOf" srcId="{B5521EB4-7C09-4ED9-B781-68E2ECFDF994}" destId="{8B0E9989-AE45-4CF5-A90D-AE250EE2E971}" srcOrd="0" destOrd="0" presId="urn:microsoft.com/office/officeart/2008/layout/AlternatingHexagons"/>
    <dgm:cxn modelId="{1C2E479F-3DF1-4964-88BB-04A336D0D63E}" type="presOf" srcId="{C7EAC8BA-8C5F-4023-8AF6-37150A2F7F6B}" destId="{3959F69F-5A4E-4E24-AFAA-FC3D8D3B88AE}" srcOrd="0" destOrd="0" presId="urn:microsoft.com/office/officeart/2008/layout/AlternatingHexagons"/>
    <dgm:cxn modelId="{410E89CF-428C-49DF-B71D-0C95720D27C9}" type="presOf" srcId="{356145D0-B52D-482B-8818-2BF53E124AE1}" destId="{CA5738E7-8C2C-41FA-B75A-FD7C8984E923}" srcOrd="0" destOrd="0" presId="urn:microsoft.com/office/officeart/2008/layout/AlternatingHexagons"/>
    <dgm:cxn modelId="{82C589AA-5149-44F9-87D7-2AD5CE9ED3EC}" type="presOf" srcId="{E4F2E78F-1541-4678-8AB0-92F222A7F52A}" destId="{423E507C-BD4C-4C91-A53A-06042E3E95DF}" srcOrd="0" destOrd="0" presId="urn:microsoft.com/office/officeart/2008/layout/AlternatingHexagons"/>
    <dgm:cxn modelId="{FF5779CE-A625-4A8D-AF92-39735DF9E3DE}" type="presOf" srcId="{2323887D-1F61-439B-8119-CFF452308A57}" destId="{F5F98F2F-E3FD-42EF-B288-DE321A69CC75}" srcOrd="0" destOrd="0" presId="urn:microsoft.com/office/officeart/2008/layout/AlternatingHexagons"/>
    <dgm:cxn modelId="{E87C9FA6-8088-4321-BD92-470AB4647612}" type="presOf" srcId="{B94C5D2E-0696-42EB-AC84-28A74E1F03E9}" destId="{3F085B77-3DDB-4E1D-8D5B-54BBF4E0F2C9}" srcOrd="0" destOrd="0" presId="urn:microsoft.com/office/officeart/2008/layout/AlternatingHexagons"/>
    <dgm:cxn modelId="{86CFA78F-F972-429C-8F26-93F264603E40}" srcId="{0F115781-5FF2-4D9F-9345-972F1C3FA249}" destId="{C88787DB-2854-4C5B-A90A-7B4C9E121999}" srcOrd="1" destOrd="0" parTransId="{4123E004-332A-411D-B60F-491F54575AAD}" sibTransId="{C7EAC8BA-8C5F-4023-8AF6-37150A2F7F6B}"/>
    <dgm:cxn modelId="{21FEA687-2439-4044-AB8D-B16615844140}" type="presOf" srcId="{0F115781-5FF2-4D9F-9345-972F1C3FA249}" destId="{4089D7BE-EE9D-4762-A2CD-C96301FAA7DB}" srcOrd="0" destOrd="0" presId="urn:microsoft.com/office/officeart/2008/layout/AlternatingHexagons"/>
    <dgm:cxn modelId="{F7A5D00B-801D-4FBC-A886-C18696A6BA39}" srcId="{C88787DB-2854-4C5B-A90A-7B4C9E121999}" destId="{882D0C62-0C5F-48DE-A310-B41C86693EEB}" srcOrd="0" destOrd="0" parTransId="{055A213A-C0EC-4135-A225-B9EDDB03F1A0}" sibTransId="{41386FD1-ABA8-46A6-BDF3-DB75F5AF5176}"/>
    <dgm:cxn modelId="{B614BDB4-DFB9-4B00-90A1-98A351414EFA}" type="presParOf" srcId="{4089D7BE-EE9D-4762-A2CD-C96301FAA7DB}" destId="{8599B177-FA90-4584-8648-05E71A47B674}" srcOrd="0" destOrd="0" presId="urn:microsoft.com/office/officeart/2008/layout/AlternatingHexagons"/>
    <dgm:cxn modelId="{7B251E61-31FB-416A-B68E-0DD5E9A14776}" type="presParOf" srcId="{8599B177-FA90-4584-8648-05E71A47B674}" destId="{CA5738E7-8C2C-41FA-B75A-FD7C8984E923}" srcOrd="0" destOrd="0" presId="urn:microsoft.com/office/officeart/2008/layout/AlternatingHexagons"/>
    <dgm:cxn modelId="{24E0D6CD-16B5-43CB-9A4C-289C5380143B}" type="presParOf" srcId="{8599B177-FA90-4584-8648-05E71A47B674}" destId="{F5F98F2F-E3FD-42EF-B288-DE321A69CC75}" srcOrd="1" destOrd="0" presId="urn:microsoft.com/office/officeart/2008/layout/AlternatingHexagons"/>
    <dgm:cxn modelId="{34861AFB-EAC3-4DAC-BFAC-6936EDB5F12A}" type="presParOf" srcId="{8599B177-FA90-4584-8648-05E71A47B674}" destId="{56734E02-4435-45C0-A636-63CBF444CC40}" srcOrd="2" destOrd="0" presId="urn:microsoft.com/office/officeart/2008/layout/AlternatingHexagons"/>
    <dgm:cxn modelId="{A1B4F753-2360-42CB-A1ED-0336A0525EC7}" type="presParOf" srcId="{8599B177-FA90-4584-8648-05E71A47B674}" destId="{24157F41-D955-462B-A7E2-A393048702DA}" srcOrd="3" destOrd="0" presId="urn:microsoft.com/office/officeart/2008/layout/AlternatingHexagons"/>
    <dgm:cxn modelId="{6BC3CA4B-4BE6-4FCF-A4D8-581D5F678943}" type="presParOf" srcId="{8599B177-FA90-4584-8648-05E71A47B674}" destId="{1996EAE0-226B-4BB4-BCFC-E5D11A667186}" srcOrd="4" destOrd="0" presId="urn:microsoft.com/office/officeart/2008/layout/AlternatingHexagons"/>
    <dgm:cxn modelId="{AF633F3C-0D95-4A38-9396-C28AD0906D02}" type="presParOf" srcId="{4089D7BE-EE9D-4762-A2CD-C96301FAA7DB}" destId="{E136365E-980B-4DA5-B855-B0D6EB4DBABC}" srcOrd="1" destOrd="0" presId="urn:microsoft.com/office/officeart/2008/layout/AlternatingHexagons"/>
    <dgm:cxn modelId="{314876F1-671A-4E34-BB20-F6CCE0C83E21}" type="presParOf" srcId="{4089D7BE-EE9D-4762-A2CD-C96301FAA7DB}" destId="{4BF1CC85-2DC3-44BA-A5ED-6D42501C1EFF}" srcOrd="2" destOrd="0" presId="urn:microsoft.com/office/officeart/2008/layout/AlternatingHexagons"/>
    <dgm:cxn modelId="{EEBD284C-FE77-4677-8770-911BB585EC7D}" type="presParOf" srcId="{4BF1CC85-2DC3-44BA-A5ED-6D42501C1EFF}" destId="{99C9D5F4-71AD-499A-8D0D-C45A6116CCC0}" srcOrd="0" destOrd="0" presId="urn:microsoft.com/office/officeart/2008/layout/AlternatingHexagons"/>
    <dgm:cxn modelId="{4E3206D6-48A1-4F01-B5B8-B28F9C23A06B}" type="presParOf" srcId="{4BF1CC85-2DC3-44BA-A5ED-6D42501C1EFF}" destId="{07AEE490-AB81-4DE6-998B-1A8ED598073F}" srcOrd="1" destOrd="0" presId="urn:microsoft.com/office/officeart/2008/layout/AlternatingHexagons"/>
    <dgm:cxn modelId="{BBF25CE6-6F06-45E9-BAE0-6CC598E0A1F7}" type="presParOf" srcId="{4BF1CC85-2DC3-44BA-A5ED-6D42501C1EFF}" destId="{7240404C-1A68-47C1-A25A-272C4AFD872C}" srcOrd="2" destOrd="0" presId="urn:microsoft.com/office/officeart/2008/layout/AlternatingHexagons"/>
    <dgm:cxn modelId="{47BB54C4-F535-4892-8AFC-F5649A2944C6}" type="presParOf" srcId="{4BF1CC85-2DC3-44BA-A5ED-6D42501C1EFF}" destId="{7E3BE8C7-0101-4046-A5B7-2F4CE8C08732}" srcOrd="3" destOrd="0" presId="urn:microsoft.com/office/officeart/2008/layout/AlternatingHexagons"/>
    <dgm:cxn modelId="{5E079F89-91AD-47C4-AFE6-AA691E21F17F}" type="presParOf" srcId="{4BF1CC85-2DC3-44BA-A5ED-6D42501C1EFF}" destId="{3959F69F-5A4E-4E24-AFAA-FC3D8D3B88AE}" srcOrd="4" destOrd="0" presId="urn:microsoft.com/office/officeart/2008/layout/AlternatingHexagons"/>
    <dgm:cxn modelId="{EB8EC9C8-AD62-4C7C-9FC1-20DB7387ED35}" type="presParOf" srcId="{4089D7BE-EE9D-4762-A2CD-C96301FAA7DB}" destId="{3BE98582-13F0-47AD-A38E-63EC4A4A954D}" srcOrd="3" destOrd="0" presId="urn:microsoft.com/office/officeart/2008/layout/AlternatingHexagons"/>
    <dgm:cxn modelId="{6D748C04-FE8E-4D50-816F-CA31F8931896}" type="presParOf" srcId="{4089D7BE-EE9D-4762-A2CD-C96301FAA7DB}" destId="{306F2268-1A9C-407E-A8FB-4CCD35925BE5}" srcOrd="4" destOrd="0" presId="urn:microsoft.com/office/officeart/2008/layout/AlternatingHexagons"/>
    <dgm:cxn modelId="{38219188-CF82-4FC0-B917-680CEF7F9309}" type="presParOf" srcId="{306F2268-1A9C-407E-A8FB-4CCD35925BE5}" destId="{8B0E9989-AE45-4CF5-A90D-AE250EE2E971}" srcOrd="0" destOrd="0" presId="urn:microsoft.com/office/officeart/2008/layout/AlternatingHexagons"/>
    <dgm:cxn modelId="{CFBAEE10-DE2B-44D6-819B-4678689AC4F7}" type="presParOf" srcId="{306F2268-1A9C-407E-A8FB-4CCD35925BE5}" destId="{3F085B77-3DDB-4E1D-8D5B-54BBF4E0F2C9}" srcOrd="1" destOrd="0" presId="urn:microsoft.com/office/officeart/2008/layout/AlternatingHexagons"/>
    <dgm:cxn modelId="{52F6ED9C-F374-4965-8C92-DF1F1510B61D}" type="presParOf" srcId="{306F2268-1A9C-407E-A8FB-4CCD35925BE5}" destId="{2C18E000-0786-4B7E-95A1-158F2800E585}" srcOrd="2" destOrd="0" presId="urn:microsoft.com/office/officeart/2008/layout/AlternatingHexagons"/>
    <dgm:cxn modelId="{27B593C0-8D04-4BEB-8E6E-49A7B14C26AB}" type="presParOf" srcId="{306F2268-1A9C-407E-A8FB-4CCD35925BE5}" destId="{DC64184C-6F81-421D-9A6B-EA183EC28A46}" srcOrd="3" destOrd="0" presId="urn:microsoft.com/office/officeart/2008/layout/AlternatingHexagons"/>
    <dgm:cxn modelId="{DBD21F61-0662-43B0-AE8E-E61B2DF5F995}" type="presParOf" srcId="{306F2268-1A9C-407E-A8FB-4CCD35925BE5}" destId="{423E507C-BD4C-4C91-A53A-06042E3E95D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293078-D46D-4EE2-BA89-AFF6A641CB74}" type="doc">
      <dgm:prSet loTypeId="urn:microsoft.com/office/officeart/2005/8/layout/balance1" loCatId="relationship" qsTypeId="urn:microsoft.com/office/officeart/2005/8/quickstyle/simple1" qsCatId="simple" csTypeId="urn:microsoft.com/office/officeart/2005/8/colors/accent2_4" csCatId="accent2" phldr="1"/>
      <dgm:spPr/>
      <dgm:t>
        <a:bodyPr/>
        <a:lstStyle/>
        <a:p>
          <a:endParaRPr lang="en-US"/>
        </a:p>
      </dgm:t>
    </dgm:pt>
    <dgm:pt modelId="{00319D81-E433-4EFA-A8AF-CFD09C8B7BB4}">
      <dgm:prSet phldrT="[Text]"/>
      <dgm:spPr/>
      <dgm:t>
        <a:bodyPr/>
        <a:lstStyle/>
        <a:p>
          <a:r>
            <a:rPr lang="en-US" dirty="0" smtClean="0"/>
            <a:t>K-Nearest Neighbor</a:t>
          </a:r>
          <a:endParaRPr lang="en-US" dirty="0"/>
        </a:p>
      </dgm:t>
    </dgm:pt>
    <dgm:pt modelId="{1C089535-7C31-40DA-B2C5-D29CF76A71AF}" type="parTrans" cxnId="{4E615A3F-3309-44E5-8D3F-FCE574B1473C}">
      <dgm:prSet/>
      <dgm:spPr/>
      <dgm:t>
        <a:bodyPr/>
        <a:lstStyle/>
        <a:p>
          <a:endParaRPr lang="en-US"/>
        </a:p>
      </dgm:t>
    </dgm:pt>
    <dgm:pt modelId="{F5546478-5EA8-42F4-B59F-95DC7BA3DF2D}" type="sibTrans" cxnId="{4E615A3F-3309-44E5-8D3F-FCE574B1473C}">
      <dgm:prSet/>
      <dgm:spPr/>
      <dgm:t>
        <a:bodyPr/>
        <a:lstStyle/>
        <a:p>
          <a:endParaRPr lang="en-US"/>
        </a:p>
      </dgm:t>
    </dgm:pt>
    <dgm:pt modelId="{B5BFBB22-5D7B-40BF-89D7-D61478C917E4}">
      <dgm:prSet phldrT="[Text]"/>
      <dgm:spPr/>
      <dgm:t>
        <a:bodyPr/>
        <a:lstStyle/>
        <a:p>
          <a:r>
            <a:rPr lang="en-US" dirty="0" smtClean="0"/>
            <a:t>Support Vector Machine</a:t>
          </a:r>
          <a:endParaRPr lang="en-US" dirty="0"/>
        </a:p>
      </dgm:t>
    </dgm:pt>
    <dgm:pt modelId="{058B554A-9B8D-4223-B2D5-8CE85D07CDAA}" type="parTrans" cxnId="{9FAF0646-2F8D-40F9-A384-1CFEE51A967C}">
      <dgm:prSet/>
      <dgm:spPr/>
      <dgm:t>
        <a:bodyPr/>
        <a:lstStyle/>
        <a:p>
          <a:endParaRPr lang="en-US"/>
        </a:p>
      </dgm:t>
    </dgm:pt>
    <dgm:pt modelId="{33146568-D594-45EE-ACBC-B25AEAA77A9D}" type="sibTrans" cxnId="{9FAF0646-2F8D-40F9-A384-1CFEE51A967C}">
      <dgm:prSet/>
      <dgm:spPr/>
      <dgm:t>
        <a:bodyPr/>
        <a:lstStyle/>
        <a:p>
          <a:endParaRPr lang="en-US"/>
        </a:p>
      </dgm:t>
    </dgm:pt>
    <dgm:pt modelId="{768D91DA-DB6A-44C0-B7B9-418ADE85C8F0}">
      <dgm:prSet phldrT="[Text]"/>
      <dgm:spPr/>
      <dgm:t>
        <a:bodyPr/>
        <a:lstStyle/>
        <a:p>
          <a:r>
            <a:rPr lang="en-US" dirty="0" smtClean="0"/>
            <a:t>Neural Network</a:t>
          </a:r>
          <a:endParaRPr lang="en-US" dirty="0"/>
        </a:p>
      </dgm:t>
    </dgm:pt>
    <dgm:pt modelId="{046BD2D9-D0EE-4D1C-ABB3-3BEA5D0775F5}" type="parTrans" cxnId="{724A11DE-BEC5-4311-BCA8-F66B6867183F}">
      <dgm:prSet/>
      <dgm:spPr/>
      <dgm:t>
        <a:bodyPr/>
        <a:lstStyle/>
        <a:p>
          <a:endParaRPr lang="en-US"/>
        </a:p>
      </dgm:t>
    </dgm:pt>
    <dgm:pt modelId="{F61C32E4-ECF7-4375-92C8-2FFA35F55CFB}" type="sibTrans" cxnId="{724A11DE-BEC5-4311-BCA8-F66B6867183F}">
      <dgm:prSet/>
      <dgm:spPr/>
      <dgm:t>
        <a:bodyPr/>
        <a:lstStyle/>
        <a:p>
          <a:endParaRPr lang="en-US"/>
        </a:p>
      </dgm:t>
    </dgm:pt>
    <dgm:pt modelId="{6563123A-C2C3-4D54-9FEC-E9A837E11F80}">
      <dgm:prSet phldrT="[Text]"/>
      <dgm:spPr/>
      <dgm:t>
        <a:bodyPr/>
        <a:lstStyle/>
        <a:p>
          <a:r>
            <a:rPr lang="en-US" dirty="0" err="1" smtClean="0"/>
            <a:t>Mis</a:t>
          </a:r>
          <a:r>
            <a:rPr lang="en-US" dirty="0" smtClean="0"/>
            <a:t>-spelled words</a:t>
          </a:r>
          <a:endParaRPr lang="en-US" dirty="0"/>
        </a:p>
      </dgm:t>
    </dgm:pt>
    <dgm:pt modelId="{E188FEDB-3E8A-44B6-8803-6666B33EB3F0}" type="parTrans" cxnId="{CEC57338-6667-44E8-BAE0-C3BBC988E34E}">
      <dgm:prSet/>
      <dgm:spPr/>
      <dgm:t>
        <a:bodyPr/>
        <a:lstStyle/>
        <a:p>
          <a:endParaRPr lang="en-US"/>
        </a:p>
      </dgm:t>
    </dgm:pt>
    <dgm:pt modelId="{FECDF910-E9F0-469C-B4C7-7B0A523B4047}" type="sibTrans" cxnId="{CEC57338-6667-44E8-BAE0-C3BBC988E34E}">
      <dgm:prSet/>
      <dgm:spPr/>
      <dgm:t>
        <a:bodyPr/>
        <a:lstStyle/>
        <a:p>
          <a:endParaRPr lang="en-US"/>
        </a:p>
      </dgm:t>
    </dgm:pt>
    <dgm:pt modelId="{64DC5F96-DA27-4676-9272-F3482E47AE82}">
      <dgm:prSet phldrT="[Text]"/>
      <dgm:spPr/>
      <dgm:t>
        <a:bodyPr/>
        <a:lstStyle/>
        <a:p>
          <a:r>
            <a:rPr lang="en-US" dirty="0" smtClean="0"/>
            <a:t>Answer Length</a:t>
          </a:r>
          <a:endParaRPr lang="en-US" dirty="0"/>
        </a:p>
      </dgm:t>
    </dgm:pt>
    <dgm:pt modelId="{68991EC5-4C8D-45BA-A431-FD5776C194C4}" type="parTrans" cxnId="{B0F87C33-D4AF-41DD-8CC0-8EF2D7754024}">
      <dgm:prSet/>
      <dgm:spPr/>
      <dgm:t>
        <a:bodyPr/>
        <a:lstStyle/>
        <a:p>
          <a:endParaRPr lang="en-US"/>
        </a:p>
      </dgm:t>
    </dgm:pt>
    <dgm:pt modelId="{EA046915-3E35-43E3-B3A6-153AE1B397CF}" type="sibTrans" cxnId="{B0F87C33-D4AF-41DD-8CC0-8EF2D7754024}">
      <dgm:prSet/>
      <dgm:spPr/>
      <dgm:t>
        <a:bodyPr/>
        <a:lstStyle/>
        <a:p>
          <a:endParaRPr lang="en-US"/>
        </a:p>
      </dgm:t>
    </dgm:pt>
    <dgm:pt modelId="{2C57A79B-A004-464E-A2F4-7E4C06639818}">
      <dgm:prSet phldrT="[Text]"/>
      <dgm:spPr/>
      <dgm:t>
        <a:bodyPr/>
        <a:lstStyle/>
        <a:p>
          <a:r>
            <a:rPr lang="en-US" dirty="0" smtClean="0"/>
            <a:t>Semantic relation</a:t>
          </a:r>
          <a:endParaRPr lang="en-US" dirty="0"/>
        </a:p>
      </dgm:t>
    </dgm:pt>
    <dgm:pt modelId="{56827256-1B83-45B8-8A5D-97B3BF36E186}" type="parTrans" cxnId="{F147E24D-E8B2-4BA9-91D1-ABE324C6080D}">
      <dgm:prSet/>
      <dgm:spPr/>
      <dgm:t>
        <a:bodyPr/>
        <a:lstStyle/>
        <a:p>
          <a:endParaRPr lang="en-US"/>
        </a:p>
      </dgm:t>
    </dgm:pt>
    <dgm:pt modelId="{33FC53E6-D935-419C-B5F4-D5353437FE57}" type="sibTrans" cxnId="{F147E24D-E8B2-4BA9-91D1-ABE324C6080D}">
      <dgm:prSet/>
      <dgm:spPr/>
      <dgm:t>
        <a:bodyPr/>
        <a:lstStyle/>
        <a:p>
          <a:endParaRPr lang="en-US"/>
        </a:p>
      </dgm:t>
    </dgm:pt>
    <dgm:pt modelId="{766F5BBC-307E-403F-AFAB-4150C5BA4437}">
      <dgm:prSet phldrT="[Text]"/>
      <dgm:spPr/>
      <dgm:t>
        <a:bodyPr/>
        <a:lstStyle/>
        <a:p>
          <a:r>
            <a:rPr lang="en-US" dirty="0" smtClean="0"/>
            <a:t>Grammar Error</a:t>
          </a:r>
          <a:endParaRPr lang="en-US" dirty="0"/>
        </a:p>
      </dgm:t>
    </dgm:pt>
    <dgm:pt modelId="{EEA2EDA0-3263-49E9-9673-4731498F77B2}" type="parTrans" cxnId="{5596F026-9A69-41BF-ABB7-4759D06765E8}">
      <dgm:prSet/>
      <dgm:spPr/>
      <dgm:t>
        <a:bodyPr/>
        <a:lstStyle/>
        <a:p>
          <a:endParaRPr lang="en-US"/>
        </a:p>
      </dgm:t>
    </dgm:pt>
    <dgm:pt modelId="{AC7FF25B-573F-40F8-BF2C-933A0BBFC27F}" type="sibTrans" cxnId="{5596F026-9A69-41BF-ABB7-4759D06765E8}">
      <dgm:prSet/>
      <dgm:spPr/>
      <dgm:t>
        <a:bodyPr/>
        <a:lstStyle/>
        <a:p>
          <a:endParaRPr lang="en-US"/>
        </a:p>
      </dgm:t>
    </dgm:pt>
    <dgm:pt modelId="{FB636AEF-774C-4D3E-8D7C-EECED2BA2A75}" type="pres">
      <dgm:prSet presAssocID="{CD293078-D46D-4EE2-BA89-AFF6A641CB74}" presName="outerComposite" presStyleCnt="0">
        <dgm:presLayoutVars>
          <dgm:chMax val="2"/>
          <dgm:animLvl val="lvl"/>
          <dgm:resizeHandles val="exact"/>
        </dgm:presLayoutVars>
      </dgm:prSet>
      <dgm:spPr/>
      <dgm:t>
        <a:bodyPr/>
        <a:lstStyle/>
        <a:p>
          <a:endParaRPr lang="en-US"/>
        </a:p>
      </dgm:t>
    </dgm:pt>
    <dgm:pt modelId="{4D124418-3A53-433F-BF87-9AE80A03A8E5}" type="pres">
      <dgm:prSet presAssocID="{CD293078-D46D-4EE2-BA89-AFF6A641CB74}" presName="dummyMaxCanvas" presStyleCnt="0"/>
      <dgm:spPr/>
    </dgm:pt>
    <dgm:pt modelId="{E79D1CBC-C039-4255-977B-D8EB2982781D}" type="pres">
      <dgm:prSet presAssocID="{CD293078-D46D-4EE2-BA89-AFF6A641CB74}" presName="parentComposite" presStyleCnt="0"/>
      <dgm:spPr/>
    </dgm:pt>
    <dgm:pt modelId="{E2BCEE09-6017-4246-BF79-949E0DF45B9E}" type="pres">
      <dgm:prSet presAssocID="{CD293078-D46D-4EE2-BA89-AFF6A641CB74}" presName="parent1" presStyleLbl="alignAccFollowNode1" presStyleIdx="0" presStyleCnt="4">
        <dgm:presLayoutVars>
          <dgm:chMax val="4"/>
        </dgm:presLayoutVars>
      </dgm:prSet>
      <dgm:spPr/>
      <dgm:t>
        <a:bodyPr/>
        <a:lstStyle/>
        <a:p>
          <a:endParaRPr lang="en-US"/>
        </a:p>
      </dgm:t>
    </dgm:pt>
    <dgm:pt modelId="{5C5EF113-2AD5-4D71-ACEE-4ED9FCA73724}" type="pres">
      <dgm:prSet presAssocID="{CD293078-D46D-4EE2-BA89-AFF6A641CB74}" presName="parent2" presStyleLbl="alignAccFollowNode1" presStyleIdx="1" presStyleCnt="4">
        <dgm:presLayoutVars>
          <dgm:chMax val="4"/>
        </dgm:presLayoutVars>
      </dgm:prSet>
      <dgm:spPr/>
      <dgm:t>
        <a:bodyPr/>
        <a:lstStyle/>
        <a:p>
          <a:endParaRPr lang="en-US"/>
        </a:p>
      </dgm:t>
    </dgm:pt>
    <dgm:pt modelId="{4B220713-A29F-46B2-A359-0DE72B6C98E3}" type="pres">
      <dgm:prSet presAssocID="{CD293078-D46D-4EE2-BA89-AFF6A641CB74}" presName="childrenComposite" presStyleCnt="0"/>
      <dgm:spPr/>
    </dgm:pt>
    <dgm:pt modelId="{E8BBD0A4-9723-44E5-8FB1-9B48690EFBA3}" type="pres">
      <dgm:prSet presAssocID="{CD293078-D46D-4EE2-BA89-AFF6A641CB74}" presName="dummyMaxCanvas_ChildArea" presStyleCnt="0"/>
      <dgm:spPr/>
    </dgm:pt>
    <dgm:pt modelId="{45902CC8-BFAA-4ECB-80AA-6D3F74B3C444}" type="pres">
      <dgm:prSet presAssocID="{CD293078-D46D-4EE2-BA89-AFF6A641CB74}" presName="fulcrum" presStyleLbl="alignAccFollowNode1" presStyleIdx="2" presStyleCnt="4"/>
      <dgm:spPr/>
    </dgm:pt>
    <dgm:pt modelId="{1C5183BA-E47D-4E61-B535-CECF4C21EA7A}" type="pres">
      <dgm:prSet presAssocID="{CD293078-D46D-4EE2-BA89-AFF6A641CB74}" presName="balance_23" presStyleLbl="alignAccFollowNode1" presStyleIdx="3" presStyleCnt="4">
        <dgm:presLayoutVars>
          <dgm:bulletEnabled val="1"/>
        </dgm:presLayoutVars>
      </dgm:prSet>
      <dgm:spPr/>
    </dgm:pt>
    <dgm:pt modelId="{AEFF1F08-D62D-4D88-81FF-287047D048E8}" type="pres">
      <dgm:prSet presAssocID="{CD293078-D46D-4EE2-BA89-AFF6A641CB74}" presName="right_23_1" presStyleLbl="node1" presStyleIdx="0" presStyleCnt="5">
        <dgm:presLayoutVars>
          <dgm:bulletEnabled val="1"/>
        </dgm:presLayoutVars>
      </dgm:prSet>
      <dgm:spPr/>
      <dgm:t>
        <a:bodyPr/>
        <a:lstStyle/>
        <a:p>
          <a:endParaRPr lang="en-US"/>
        </a:p>
      </dgm:t>
    </dgm:pt>
    <dgm:pt modelId="{BFE90773-FCEE-4E4D-BA89-9389050142FD}" type="pres">
      <dgm:prSet presAssocID="{CD293078-D46D-4EE2-BA89-AFF6A641CB74}" presName="right_23_2" presStyleLbl="node1" presStyleIdx="1" presStyleCnt="5">
        <dgm:presLayoutVars>
          <dgm:bulletEnabled val="1"/>
        </dgm:presLayoutVars>
      </dgm:prSet>
      <dgm:spPr/>
      <dgm:t>
        <a:bodyPr/>
        <a:lstStyle/>
        <a:p>
          <a:endParaRPr lang="en-US"/>
        </a:p>
      </dgm:t>
    </dgm:pt>
    <dgm:pt modelId="{786440EF-E944-41D9-9EAB-123382F3B154}" type="pres">
      <dgm:prSet presAssocID="{CD293078-D46D-4EE2-BA89-AFF6A641CB74}" presName="right_23_3" presStyleLbl="node1" presStyleIdx="2" presStyleCnt="5">
        <dgm:presLayoutVars>
          <dgm:bulletEnabled val="1"/>
        </dgm:presLayoutVars>
      </dgm:prSet>
      <dgm:spPr/>
      <dgm:t>
        <a:bodyPr/>
        <a:lstStyle/>
        <a:p>
          <a:endParaRPr lang="en-US"/>
        </a:p>
      </dgm:t>
    </dgm:pt>
    <dgm:pt modelId="{254AE0CE-5DEA-434F-AC34-025F55083120}" type="pres">
      <dgm:prSet presAssocID="{CD293078-D46D-4EE2-BA89-AFF6A641CB74}" presName="left_23_1" presStyleLbl="node1" presStyleIdx="3" presStyleCnt="5">
        <dgm:presLayoutVars>
          <dgm:bulletEnabled val="1"/>
        </dgm:presLayoutVars>
      </dgm:prSet>
      <dgm:spPr/>
      <dgm:t>
        <a:bodyPr/>
        <a:lstStyle/>
        <a:p>
          <a:endParaRPr lang="en-US"/>
        </a:p>
      </dgm:t>
    </dgm:pt>
    <dgm:pt modelId="{5687841C-2617-4A8B-9CC4-393BF7734115}" type="pres">
      <dgm:prSet presAssocID="{CD293078-D46D-4EE2-BA89-AFF6A641CB74}" presName="left_23_2" presStyleLbl="node1" presStyleIdx="4" presStyleCnt="5">
        <dgm:presLayoutVars>
          <dgm:bulletEnabled val="1"/>
        </dgm:presLayoutVars>
      </dgm:prSet>
      <dgm:spPr/>
      <dgm:t>
        <a:bodyPr/>
        <a:lstStyle/>
        <a:p>
          <a:endParaRPr lang="en-US"/>
        </a:p>
      </dgm:t>
    </dgm:pt>
  </dgm:ptLst>
  <dgm:cxnLst>
    <dgm:cxn modelId="{F147E24D-E8B2-4BA9-91D1-ABE324C6080D}" srcId="{6563123A-C2C3-4D54-9FEC-E9A837E11F80}" destId="{2C57A79B-A004-464E-A2F4-7E4C06639818}" srcOrd="1" destOrd="0" parTransId="{56827256-1B83-45B8-8A5D-97B3BF36E186}" sibTransId="{33FC53E6-D935-419C-B5F4-D5353437FE57}"/>
    <dgm:cxn modelId="{9FAF0646-2F8D-40F9-A384-1CFEE51A967C}" srcId="{00319D81-E433-4EFA-A8AF-CFD09C8B7BB4}" destId="{B5BFBB22-5D7B-40BF-89D7-D61478C917E4}" srcOrd="0" destOrd="0" parTransId="{058B554A-9B8D-4223-B2D5-8CE85D07CDAA}" sibTransId="{33146568-D594-45EE-ACBC-B25AEAA77A9D}"/>
    <dgm:cxn modelId="{724A11DE-BEC5-4311-BCA8-F66B6867183F}" srcId="{00319D81-E433-4EFA-A8AF-CFD09C8B7BB4}" destId="{768D91DA-DB6A-44C0-B7B9-418ADE85C8F0}" srcOrd="1" destOrd="0" parTransId="{046BD2D9-D0EE-4D1C-ABB3-3BEA5D0775F5}" sibTransId="{F61C32E4-ECF7-4375-92C8-2FFA35F55CFB}"/>
    <dgm:cxn modelId="{9AFDA5A7-ACDE-47EB-80A7-74784A5AC6A1}" type="presOf" srcId="{64DC5F96-DA27-4676-9272-F3482E47AE82}" destId="{AEFF1F08-D62D-4D88-81FF-287047D048E8}" srcOrd="0" destOrd="0" presId="urn:microsoft.com/office/officeart/2005/8/layout/balance1"/>
    <dgm:cxn modelId="{EDAB5103-0F4A-4617-A009-2A14AC7C5F19}" type="presOf" srcId="{CD293078-D46D-4EE2-BA89-AFF6A641CB74}" destId="{FB636AEF-774C-4D3E-8D7C-EECED2BA2A75}" srcOrd="0" destOrd="0" presId="urn:microsoft.com/office/officeart/2005/8/layout/balance1"/>
    <dgm:cxn modelId="{2EA8846B-FAD9-405E-B65A-ED0FCD8B8AC9}" type="presOf" srcId="{768D91DA-DB6A-44C0-B7B9-418ADE85C8F0}" destId="{5687841C-2617-4A8B-9CC4-393BF7734115}" srcOrd="0" destOrd="0" presId="urn:microsoft.com/office/officeart/2005/8/layout/balance1"/>
    <dgm:cxn modelId="{FACF5B09-EB03-4877-B5DF-E10AC87EF67E}" type="presOf" srcId="{2C57A79B-A004-464E-A2F4-7E4C06639818}" destId="{BFE90773-FCEE-4E4D-BA89-9389050142FD}" srcOrd="0" destOrd="0" presId="urn:microsoft.com/office/officeart/2005/8/layout/balance1"/>
    <dgm:cxn modelId="{B2AE66BD-01F9-4D63-892D-F3E6BC364C15}" type="presOf" srcId="{6563123A-C2C3-4D54-9FEC-E9A837E11F80}" destId="{5C5EF113-2AD5-4D71-ACEE-4ED9FCA73724}" srcOrd="0" destOrd="0" presId="urn:microsoft.com/office/officeart/2005/8/layout/balance1"/>
    <dgm:cxn modelId="{B0F87C33-D4AF-41DD-8CC0-8EF2D7754024}" srcId="{6563123A-C2C3-4D54-9FEC-E9A837E11F80}" destId="{64DC5F96-DA27-4676-9272-F3482E47AE82}" srcOrd="0" destOrd="0" parTransId="{68991EC5-4C8D-45BA-A431-FD5776C194C4}" sibTransId="{EA046915-3E35-43E3-B3A6-153AE1B397CF}"/>
    <dgm:cxn modelId="{19692D76-BD5E-4ED0-9F20-D1964D6A7BD2}" type="presOf" srcId="{00319D81-E433-4EFA-A8AF-CFD09C8B7BB4}" destId="{E2BCEE09-6017-4246-BF79-949E0DF45B9E}" srcOrd="0" destOrd="0" presId="urn:microsoft.com/office/officeart/2005/8/layout/balance1"/>
    <dgm:cxn modelId="{6CFF96DD-99CD-4ACE-A862-428CE689FBA4}" type="presOf" srcId="{B5BFBB22-5D7B-40BF-89D7-D61478C917E4}" destId="{254AE0CE-5DEA-434F-AC34-025F55083120}" srcOrd="0" destOrd="0" presId="urn:microsoft.com/office/officeart/2005/8/layout/balance1"/>
    <dgm:cxn modelId="{4E615A3F-3309-44E5-8D3F-FCE574B1473C}" srcId="{CD293078-D46D-4EE2-BA89-AFF6A641CB74}" destId="{00319D81-E433-4EFA-A8AF-CFD09C8B7BB4}" srcOrd="0" destOrd="0" parTransId="{1C089535-7C31-40DA-B2C5-D29CF76A71AF}" sibTransId="{F5546478-5EA8-42F4-B59F-95DC7BA3DF2D}"/>
    <dgm:cxn modelId="{5596F026-9A69-41BF-ABB7-4759D06765E8}" srcId="{6563123A-C2C3-4D54-9FEC-E9A837E11F80}" destId="{766F5BBC-307E-403F-AFAB-4150C5BA4437}" srcOrd="2" destOrd="0" parTransId="{EEA2EDA0-3263-49E9-9673-4731498F77B2}" sibTransId="{AC7FF25B-573F-40F8-BF2C-933A0BBFC27F}"/>
    <dgm:cxn modelId="{CEC57338-6667-44E8-BAE0-C3BBC988E34E}" srcId="{CD293078-D46D-4EE2-BA89-AFF6A641CB74}" destId="{6563123A-C2C3-4D54-9FEC-E9A837E11F80}" srcOrd="1" destOrd="0" parTransId="{E188FEDB-3E8A-44B6-8803-6666B33EB3F0}" sibTransId="{FECDF910-E9F0-469C-B4C7-7B0A523B4047}"/>
    <dgm:cxn modelId="{F1775299-3126-4631-A65F-D52730B0072F}" type="presOf" srcId="{766F5BBC-307E-403F-AFAB-4150C5BA4437}" destId="{786440EF-E944-41D9-9EAB-123382F3B154}" srcOrd="0" destOrd="0" presId="urn:microsoft.com/office/officeart/2005/8/layout/balance1"/>
    <dgm:cxn modelId="{37C47CEC-CBA4-47D4-9CF4-1F55B7DD3C34}" type="presParOf" srcId="{FB636AEF-774C-4D3E-8D7C-EECED2BA2A75}" destId="{4D124418-3A53-433F-BF87-9AE80A03A8E5}" srcOrd="0" destOrd="0" presId="urn:microsoft.com/office/officeart/2005/8/layout/balance1"/>
    <dgm:cxn modelId="{3E20FEE4-04D7-4AF8-BCA1-CC53043E704E}" type="presParOf" srcId="{FB636AEF-774C-4D3E-8D7C-EECED2BA2A75}" destId="{E79D1CBC-C039-4255-977B-D8EB2982781D}" srcOrd="1" destOrd="0" presId="urn:microsoft.com/office/officeart/2005/8/layout/balance1"/>
    <dgm:cxn modelId="{D3DB94A6-6E78-4B5B-8AFB-C976A3CE8810}" type="presParOf" srcId="{E79D1CBC-C039-4255-977B-D8EB2982781D}" destId="{E2BCEE09-6017-4246-BF79-949E0DF45B9E}" srcOrd="0" destOrd="0" presId="urn:microsoft.com/office/officeart/2005/8/layout/balance1"/>
    <dgm:cxn modelId="{D0C76F95-93C6-40A7-8D5D-F66EC3E32821}" type="presParOf" srcId="{E79D1CBC-C039-4255-977B-D8EB2982781D}" destId="{5C5EF113-2AD5-4D71-ACEE-4ED9FCA73724}" srcOrd="1" destOrd="0" presId="urn:microsoft.com/office/officeart/2005/8/layout/balance1"/>
    <dgm:cxn modelId="{32F97394-663A-44FB-952C-FB17EAD5954C}" type="presParOf" srcId="{FB636AEF-774C-4D3E-8D7C-EECED2BA2A75}" destId="{4B220713-A29F-46B2-A359-0DE72B6C98E3}" srcOrd="2" destOrd="0" presId="urn:microsoft.com/office/officeart/2005/8/layout/balance1"/>
    <dgm:cxn modelId="{3811EBA2-7C19-402C-BF7E-680B8A30CF70}" type="presParOf" srcId="{4B220713-A29F-46B2-A359-0DE72B6C98E3}" destId="{E8BBD0A4-9723-44E5-8FB1-9B48690EFBA3}" srcOrd="0" destOrd="0" presId="urn:microsoft.com/office/officeart/2005/8/layout/balance1"/>
    <dgm:cxn modelId="{4C442106-C083-410C-B436-8D84D43302EA}" type="presParOf" srcId="{4B220713-A29F-46B2-A359-0DE72B6C98E3}" destId="{45902CC8-BFAA-4ECB-80AA-6D3F74B3C444}" srcOrd="1" destOrd="0" presId="urn:microsoft.com/office/officeart/2005/8/layout/balance1"/>
    <dgm:cxn modelId="{E8A4D446-2101-4607-B2F1-1200E920C339}" type="presParOf" srcId="{4B220713-A29F-46B2-A359-0DE72B6C98E3}" destId="{1C5183BA-E47D-4E61-B535-CECF4C21EA7A}" srcOrd="2" destOrd="0" presId="urn:microsoft.com/office/officeart/2005/8/layout/balance1"/>
    <dgm:cxn modelId="{3B9677C0-A0F0-4EFC-AF4F-9AB981B3ADCF}" type="presParOf" srcId="{4B220713-A29F-46B2-A359-0DE72B6C98E3}" destId="{AEFF1F08-D62D-4D88-81FF-287047D048E8}" srcOrd="3" destOrd="0" presId="urn:microsoft.com/office/officeart/2005/8/layout/balance1"/>
    <dgm:cxn modelId="{6C97AC5B-98E6-4E7A-8AE6-72054B17A26C}" type="presParOf" srcId="{4B220713-A29F-46B2-A359-0DE72B6C98E3}" destId="{BFE90773-FCEE-4E4D-BA89-9389050142FD}" srcOrd="4" destOrd="0" presId="urn:microsoft.com/office/officeart/2005/8/layout/balance1"/>
    <dgm:cxn modelId="{6A4BB613-BB83-45FD-87CF-7B66FA6B4D6C}" type="presParOf" srcId="{4B220713-A29F-46B2-A359-0DE72B6C98E3}" destId="{786440EF-E944-41D9-9EAB-123382F3B154}" srcOrd="5" destOrd="0" presId="urn:microsoft.com/office/officeart/2005/8/layout/balance1"/>
    <dgm:cxn modelId="{B5D9E09A-2EED-4D10-9E02-98803F806C48}" type="presParOf" srcId="{4B220713-A29F-46B2-A359-0DE72B6C98E3}" destId="{254AE0CE-5DEA-434F-AC34-025F55083120}" srcOrd="6" destOrd="0" presId="urn:microsoft.com/office/officeart/2005/8/layout/balance1"/>
    <dgm:cxn modelId="{7DA3B373-2698-4476-978D-7BD364834121}" type="presParOf" srcId="{4B220713-A29F-46B2-A359-0DE72B6C98E3}" destId="{5687841C-2617-4A8B-9CC4-393BF7734115}" srcOrd="7"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F115781-5FF2-4D9F-9345-972F1C3FA249}" type="doc">
      <dgm:prSet loTypeId="urn:microsoft.com/office/officeart/2008/layout/AlternatingHexagons" loCatId="list" qsTypeId="urn:microsoft.com/office/officeart/2005/8/quickstyle/simple1" qsCatId="simple" csTypeId="urn:microsoft.com/office/officeart/2005/8/colors/accent2_4" csCatId="accent2" phldr="1"/>
      <dgm:spPr/>
      <dgm:t>
        <a:bodyPr/>
        <a:lstStyle/>
        <a:p>
          <a:endParaRPr lang="en-US"/>
        </a:p>
      </dgm:t>
    </dgm:pt>
    <dgm:pt modelId="{356145D0-B52D-482B-8818-2BF53E124AE1}">
      <dgm:prSet phldrT="[Text]"/>
      <dgm:spPr/>
      <dgm:t>
        <a:bodyPr/>
        <a:lstStyle/>
        <a:p>
          <a:r>
            <a:rPr lang="en-US" dirty="0" smtClean="0"/>
            <a:t>Load Balancer</a:t>
          </a:r>
          <a:endParaRPr lang="en-US" dirty="0"/>
        </a:p>
      </dgm:t>
    </dgm:pt>
    <dgm:pt modelId="{9BF28E91-483F-46B5-B1A5-B1D8D62C926B}" type="parTrans" cxnId="{B961A7E0-CD62-48BD-8698-1C25FBD5E821}">
      <dgm:prSet/>
      <dgm:spPr/>
      <dgm:t>
        <a:bodyPr/>
        <a:lstStyle/>
        <a:p>
          <a:endParaRPr lang="en-US"/>
        </a:p>
      </dgm:t>
    </dgm:pt>
    <dgm:pt modelId="{DFF8AC7E-82CE-43BC-BDF0-4FD53FC90F63}" type="sibTrans" cxnId="{B961A7E0-CD62-48BD-8698-1C25FBD5E821}">
      <dgm:prSet/>
      <dgm:spPr/>
      <dgm:t>
        <a:bodyPr/>
        <a:lstStyle/>
        <a:p>
          <a:endParaRPr lang="en-US"/>
        </a:p>
      </dgm:t>
    </dgm:pt>
    <dgm:pt modelId="{2323887D-1F61-439B-8119-CFF452308A57}">
      <dgm:prSet phldrT="[Text]"/>
      <dgm:spPr/>
      <dgm:t>
        <a:bodyPr/>
        <a:lstStyle/>
        <a:p>
          <a:r>
            <a:rPr lang="en-US" dirty="0" smtClean="0"/>
            <a:t>Distributed Atomicity</a:t>
          </a:r>
          <a:endParaRPr lang="en-US" dirty="0"/>
        </a:p>
      </dgm:t>
    </dgm:pt>
    <dgm:pt modelId="{0D14FDEE-02A1-4859-A44B-4843CD72A7CA}" type="parTrans" cxnId="{161AFA64-B672-4F24-88F8-5361A27DAA91}">
      <dgm:prSet/>
      <dgm:spPr/>
      <dgm:t>
        <a:bodyPr/>
        <a:lstStyle/>
        <a:p>
          <a:endParaRPr lang="en-US"/>
        </a:p>
      </dgm:t>
    </dgm:pt>
    <dgm:pt modelId="{B4190BDB-63A0-428C-98C2-15E9B20C66FD}" type="sibTrans" cxnId="{161AFA64-B672-4F24-88F8-5361A27DAA91}">
      <dgm:prSet/>
      <dgm:spPr/>
      <dgm:t>
        <a:bodyPr/>
        <a:lstStyle/>
        <a:p>
          <a:endParaRPr lang="en-US"/>
        </a:p>
      </dgm:t>
    </dgm:pt>
    <dgm:pt modelId="{C88787DB-2854-4C5B-A90A-7B4C9E121999}">
      <dgm:prSet phldrT="[Text]"/>
      <dgm:spPr/>
      <dgm:t>
        <a:bodyPr/>
        <a:lstStyle/>
        <a:p>
          <a:r>
            <a:rPr lang="en-US" dirty="0" smtClean="0"/>
            <a:t>Cluster</a:t>
          </a:r>
          <a:endParaRPr lang="en-US" dirty="0"/>
        </a:p>
      </dgm:t>
    </dgm:pt>
    <dgm:pt modelId="{4123E004-332A-411D-B60F-491F54575AAD}" type="parTrans" cxnId="{86CFA78F-F972-429C-8F26-93F264603E40}">
      <dgm:prSet/>
      <dgm:spPr/>
      <dgm:t>
        <a:bodyPr/>
        <a:lstStyle/>
        <a:p>
          <a:endParaRPr lang="en-US"/>
        </a:p>
      </dgm:t>
    </dgm:pt>
    <dgm:pt modelId="{C7EAC8BA-8C5F-4023-8AF6-37150A2F7F6B}" type="sibTrans" cxnId="{86CFA78F-F972-429C-8F26-93F264603E40}">
      <dgm:prSet/>
      <dgm:spPr/>
      <dgm:t>
        <a:bodyPr/>
        <a:lstStyle/>
        <a:p>
          <a:endParaRPr lang="en-US"/>
        </a:p>
      </dgm:t>
    </dgm:pt>
    <dgm:pt modelId="{882D0C62-0C5F-48DE-A310-B41C86693EEB}">
      <dgm:prSet phldrT="[Text]"/>
      <dgm:spPr/>
      <dgm:t>
        <a:bodyPr/>
        <a:lstStyle/>
        <a:p>
          <a:r>
            <a:rPr lang="en-US" dirty="0" smtClean="0"/>
            <a:t>Robustness</a:t>
          </a:r>
          <a:endParaRPr lang="en-US" dirty="0"/>
        </a:p>
      </dgm:t>
    </dgm:pt>
    <dgm:pt modelId="{055A213A-C0EC-4135-A225-B9EDDB03F1A0}" type="parTrans" cxnId="{F7A5D00B-801D-4FBC-A886-C18696A6BA39}">
      <dgm:prSet/>
      <dgm:spPr/>
      <dgm:t>
        <a:bodyPr/>
        <a:lstStyle/>
        <a:p>
          <a:endParaRPr lang="en-US"/>
        </a:p>
      </dgm:t>
    </dgm:pt>
    <dgm:pt modelId="{41386FD1-ABA8-46A6-BDF3-DB75F5AF5176}" type="sibTrans" cxnId="{F7A5D00B-801D-4FBC-A886-C18696A6BA39}">
      <dgm:prSet/>
      <dgm:spPr/>
      <dgm:t>
        <a:bodyPr/>
        <a:lstStyle/>
        <a:p>
          <a:endParaRPr lang="en-US"/>
        </a:p>
      </dgm:t>
    </dgm:pt>
    <dgm:pt modelId="{B5521EB4-7C09-4ED9-B781-68E2ECFDF994}">
      <dgm:prSet phldrT="[Text]"/>
      <dgm:spPr/>
      <dgm:t>
        <a:bodyPr/>
        <a:lstStyle/>
        <a:p>
          <a:r>
            <a:rPr lang="en-US" dirty="0" smtClean="0"/>
            <a:t>Cloud Service</a:t>
          </a:r>
          <a:endParaRPr lang="en-US" dirty="0"/>
        </a:p>
      </dgm:t>
    </dgm:pt>
    <dgm:pt modelId="{7A505FC3-35BA-45F8-A1EF-C758E2A37E62}" type="parTrans" cxnId="{9E79F246-4F3C-4C6B-A6D9-5D85E38D92EE}">
      <dgm:prSet/>
      <dgm:spPr/>
      <dgm:t>
        <a:bodyPr/>
        <a:lstStyle/>
        <a:p>
          <a:endParaRPr lang="en-US"/>
        </a:p>
      </dgm:t>
    </dgm:pt>
    <dgm:pt modelId="{E4F2E78F-1541-4678-8AB0-92F222A7F52A}" type="sibTrans" cxnId="{9E79F246-4F3C-4C6B-A6D9-5D85E38D92EE}">
      <dgm:prSet/>
      <dgm:spPr/>
      <dgm:t>
        <a:bodyPr/>
        <a:lstStyle/>
        <a:p>
          <a:endParaRPr lang="en-US"/>
        </a:p>
      </dgm:t>
    </dgm:pt>
    <dgm:pt modelId="{B94C5D2E-0696-42EB-AC84-28A74E1F03E9}">
      <dgm:prSet phldrT="[Text]"/>
      <dgm:spPr/>
      <dgm:t>
        <a:bodyPr/>
        <a:lstStyle/>
        <a:p>
          <a:endParaRPr lang="en-US" dirty="0"/>
        </a:p>
      </dgm:t>
    </dgm:pt>
    <dgm:pt modelId="{360E3A3E-48DD-4456-8809-AD37A7335679}" type="parTrans" cxnId="{70C5BF3F-9821-4642-B4FC-85BF3239217C}">
      <dgm:prSet/>
      <dgm:spPr/>
      <dgm:t>
        <a:bodyPr/>
        <a:lstStyle/>
        <a:p>
          <a:endParaRPr lang="en-US"/>
        </a:p>
      </dgm:t>
    </dgm:pt>
    <dgm:pt modelId="{799F8435-B7BD-43A7-8B6A-CF3CFBA07674}" type="sibTrans" cxnId="{70C5BF3F-9821-4642-B4FC-85BF3239217C}">
      <dgm:prSet/>
      <dgm:spPr/>
      <dgm:t>
        <a:bodyPr/>
        <a:lstStyle/>
        <a:p>
          <a:endParaRPr lang="en-US"/>
        </a:p>
      </dgm:t>
    </dgm:pt>
    <dgm:pt modelId="{4089D7BE-EE9D-4762-A2CD-C96301FAA7DB}" type="pres">
      <dgm:prSet presAssocID="{0F115781-5FF2-4D9F-9345-972F1C3FA249}" presName="Name0" presStyleCnt="0">
        <dgm:presLayoutVars>
          <dgm:chMax/>
          <dgm:chPref/>
          <dgm:dir/>
          <dgm:animLvl val="lvl"/>
        </dgm:presLayoutVars>
      </dgm:prSet>
      <dgm:spPr/>
      <dgm:t>
        <a:bodyPr/>
        <a:lstStyle/>
        <a:p>
          <a:endParaRPr lang="en-US"/>
        </a:p>
      </dgm:t>
    </dgm:pt>
    <dgm:pt modelId="{8599B177-FA90-4584-8648-05E71A47B674}" type="pres">
      <dgm:prSet presAssocID="{356145D0-B52D-482B-8818-2BF53E124AE1}" presName="composite" presStyleCnt="0"/>
      <dgm:spPr/>
    </dgm:pt>
    <dgm:pt modelId="{CA5738E7-8C2C-41FA-B75A-FD7C8984E923}" type="pres">
      <dgm:prSet presAssocID="{356145D0-B52D-482B-8818-2BF53E124AE1}" presName="Parent1" presStyleLbl="node1" presStyleIdx="0" presStyleCnt="6">
        <dgm:presLayoutVars>
          <dgm:chMax val="1"/>
          <dgm:chPref val="1"/>
          <dgm:bulletEnabled val="1"/>
        </dgm:presLayoutVars>
      </dgm:prSet>
      <dgm:spPr/>
      <dgm:t>
        <a:bodyPr/>
        <a:lstStyle/>
        <a:p>
          <a:endParaRPr lang="en-US"/>
        </a:p>
      </dgm:t>
    </dgm:pt>
    <dgm:pt modelId="{F5F98F2F-E3FD-42EF-B288-DE321A69CC75}" type="pres">
      <dgm:prSet presAssocID="{356145D0-B52D-482B-8818-2BF53E124AE1}" presName="Childtext1" presStyleLbl="revTx" presStyleIdx="0" presStyleCnt="3">
        <dgm:presLayoutVars>
          <dgm:chMax val="0"/>
          <dgm:chPref val="0"/>
          <dgm:bulletEnabled val="1"/>
        </dgm:presLayoutVars>
      </dgm:prSet>
      <dgm:spPr/>
      <dgm:t>
        <a:bodyPr/>
        <a:lstStyle/>
        <a:p>
          <a:endParaRPr lang="en-US"/>
        </a:p>
      </dgm:t>
    </dgm:pt>
    <dgm:pt modelId="{56734E02-4435-45C0-A636-63CBF444CC40}" type="pres">
      <dgm:prSet presAssocID="{356145D0-B52D-482B-8818-2BF53E124AE1}" presName="BalanceSpacing" presStyleCnt="0"/>
      <dgm:spPr/>
    </dgm:pt>
    <dgm:pt modelId="{24157F41-D955-462B-A7E2-A393048702DA}" type="pres">
      <dgm:prSet presAssocID="{356145D0-B52D-482B-8818-2BF53E124AE1}" presName="BalanceSpacing1" presStyleCnt="0"/>
      <dgm:spPr/>
    </dgm:pt>
    <dgm:pt modelId="{1996EAE0-226B-4BB4-BCFC-E5D11A667186}" type="pres">
      <dgm:prSet presAssocID="{DFF8AC7E-82CE-43BC-BDF0-4FD53FC90F63}" presName="Accent1Text" presStyleLbl="node1" presStyleIdx="1" presStyleCnt="6"/>
      <dgm:spPr/>
      <dgm:t>
        <a:bodyPr/>
        <a:lstStyle/>
        <a:p>
          <a:endParaRPr lang="en-US"/>
        </a:p>
      </dgm:t>
    </dgm:pt>
    <dgm:pt modelId="{E136365E-980B-4DA5-B855-B0D6EB4DBABC}" type="pres">
      <dgm:prSet presAssocID="{DFF8AC7E-82CE-43BC-BDF0-4FD53FC90F63}" presName="spaceBetweenRectangles" presStyleCnt="0"/>
      <dgm:spPr/>
    </dgm:pt>
    <dgm:pt modelId="{4BF1CC85-2DC3-44BA-A5ED-6D42501C1EFF}" type="pres">
      <dgm:prSet presAssocID="{C88787DB-2854-4C5B-A90A-7B4C9E121999}" presName="composite" presStyleCnt="0"/>
      <dgm:spPr/>
    </dgm:pt>
    <dgm:pt modelId="{99C9D5F4-71AD-499A-8D0D-C45A6116CCC0}" type="pres">
      <dgm:prSet presAssocID="{C88787DB-2854-4C5B-A90A-7B4C9E121999}" presName="Parent1" presStyleLbl="node1" presStyleIdx="2" presStyleCnt="6">
        <dgm:presLayoutVars>
          <dgm:chMax val="1"/>
          <dgm:chPref val="1"/>
          <dgm:bulletEnabled val="1"/>
        </dgm:presLayoutVars>
      </dgm:prSet>
      <dgm:spPr/>
      <dgm:t>
        <a:bodyPr/>
        <a:lstStyle/>
        <a:p>
          <a:endParaRPr lang="en-US"/>
        </a:p>
      </dgm:t>
    </dgm:pt>
    <dgm:pt modelId="{07AEE490-AB81-4DE6-998B-1A8ED598073F}" type="pres">
      <dgm:prSet presAssocID="{C88787DB-2854-4C5B-A90A-7B4C9E121999}" presName="Childtext1" presStyleLbl="revTx" presStyleIdx="1" presStyleCnt="3">
        <dgm:presLayoutVars>
          <dgm:chMax val="0"/>
          <dgm:chPref val="0"/>
          <dgm:bulletEnabled val="1"/>
        </dgm:presLayoutVars>
      </dgm:prSet>
      <dgm:spPr/>
      <dgm:t>
        <a:bodyPr/>
        <a:lstStyle/>
        <a:p>
          <a:endParaRPr lang="en-US"/>
        </a:p>
      </dgm:t>
    </dgm:pt>
    <dgm:pt modelId="{7240404C-1A68-47C1-A25A-272C4AFD872C}" type="pres">
      <dgm:prSet presAssocID="{C88787DB-2854-4C5B-A90A-7B4C9E121999}" presName="BalanceSpacing" presStyleCnt="0"/>
      <dgm:spPr/>
    </dgm:pt>
    <dgm:pt modelId="{7E3BE8C7-0101-4046-A5B7-2F4CE8C08732}" type="pres">
      <dgm:prSet presAssocID="{C88787DB-2854-4C5B-A90A-7B4C9E121999}" presName="BalanceSpacing1" presStyleCnt="0"/>
      <dgm:spPr/>
    </dgm:pt>
    <dgm:pt modelId="{3959F69F-5A4E-4E24-AFAA-FC3D8D3B88AE}" type="pres">
      <dgm:prSet presAssocID="{C7EAC8BA-8C5F-4023-8AF6-37150A2F7F6B}" presName="Accent1Text" presStyleLbl="node1" presStyleIdx="3" presStyleCnt="6"/>
      <dgm:spPr/>
      <dgm:t>
        <a:bodyPr/>
        <a:lstStyle/>
        <a:p>
          <a:endParaRPr lang="en-US"/>
        </a:p>
      </dgm:t>
    </dgm:pt>
    <dgm:pt modelId="{3BE98582-13F0-47AD-A38E-63EC4A4A954D}" type="pres">
      <dgm:prSet presAssocID="{C7EAC8BA-8C5F-4023-8AF6-37150A2F7F6B}" presName="spaceBetweenRectangles" presStyleCnt="0"/>
      <dgm:spPr/>
    </dgm:pt>
    <dgm:pt modelId="{306F2268-1A9C-407E-A8FB-4CCD35925BE5}" type="pres">
      <dgm:prSet presAssocID="{B5521EB4-7C09-4ED9-B781-68E2ECFDF994}" presName="composite" presStyleCnt="0"/>
      <dgm:spPr/>
    </dgm:pt>
    <dgm:pt modelId="{8B0E9989-AE45-4CF5-A90D-AE250EE2E971}" type="pres">
      <dgm:prSet presAssocID="{B5521EB4-7C09-4ED9-B781-68E2ECFDF994}" presName="Parent1" presStyleLbl="node1" presStyleIdx="4" presStyleCnt="6">
        <dgm:presLayoutVars>
          <dgm:chMax val="1"/>
          <dgm:chPref val="1"/>
          <dgm:bulletEnabled val="1"/>
        </dgm:presLayoutVars>
      </dgm:prSet>
      <dgm:spPr/>
      <dgm:t>
        <a:bodyPr/>
        <a:lstStyle/>
        <a:p>
          <a:endParaRPr lang="en-US"/>
        </a:p>
      </dgm:t>
    </dgm:pt>
    <dgm:pt modelId="{3F085B77-3DDB-4E1D-8D5B-54BBF4E0F2C9}" type="pres">
      <dgm:prSet presAssocID="{B5521EB4-7C09-4ED9-B781-68E2ECFDF994}" presName="Childtext1" presStyleLbl="revTx" presStyleIdx="2" presStyleCnt="3">
        <dgm:presLayoutVars>
          <dgm:chMax val="0"/>
          <dgm:chPref val="0"/>
          <dgm:bulletEnabled val="1"/>
        </dgm:presLayoutVars>
      </dgm:prSet>
      <dgm:spPr/>
      <dgm:t>
        <a:bodyPr/>
        <a:lstStyle/>
        <a:p>
          <a:endParaRPr lang="en-US"/>
        </a:p>
      </dgm:t>
    </dgm:pt>
    <dgm:pt modelId="{2C18E000-0786-4B7E-95A1-158F2800E585}" type="pres">
      <dgm:prSet presAssocID="{B5521EB4-7C09-4ED9-B781-68E2ECFDF994}" presName="BalanceSpacing" presStyleCnt="0"/>
      <dgm:spPr/>
    </dgm:pt>
    <dgm:pt modelId="{DC64184C-6F81-421D-9A6B-EA183EC28A46}" type="pres">
      <dgm:prSet presAssocID="{B5521EB4-7C09-4ED9-B781-68E2ECFDF994}" presName="BalanceSpacing1" presStyleCnt="0"/>
      <dgm:spPr/>
    </dgm:pt>
    <dgm:pt modelId="{423E507C-BD4C-4C91-A53A-06042E3E95DF}" type="pres">
      <dgm:prSet presAssocID="{E4F2E78F-1541-4678-8AB0-92F222A7F52A}" presName="Accent1Text" presStyleLbl="node1" presStyleIdx="5" presStyleCnt="6"/>
      <dgm:spPr/>
      <dgm:t>
        <a:bodyPr/>
        <a:lstStyle/>
        <a:p>
          <a:endParaRPr lang="en-US"/>
        </a:p>
      </dgm:t>
    </dgm:pt>
  </dgm:ptLst>
  <dgm:cxnLst>
    <dgm:cxn modelId="{161AFA64-B672-4F24-88F8-5361A27DAA91}" srcId="{356145D0-B52D-482B-8818-2BF53E124AE1}" destId="{2323887D-1F61-439B-8119-CFF452308A57}" srcOrd="0" destOrd="0" parTransId="{0D14FDEE-02A1-4859-A44B-4843CD72A7CA}" sibTransId="{B4190BDB-63A0-428C-98C2-15E9B20C66FD}"/>
    <dgm:cxn modelId="{A39CD5A1-777C-4D94-B8C3-8978AC1792AD}" type="presOf" srcId="{DFF8AC7E-82CE-43BC-BDF0-4FD53FC90F63}" destId="{1996EAE0-226B-4BB4-BCFC-E5D11A667186}" srcOrd="0" destOrd="0" presId="urn:microsoft.com/office/officeart/2008/layout/AlternatingHexagons"/>
    <dgm:cxn modelId="{B961A7E0-CD62-48BD-8698-1C25FBD5E821}" srcId="{0F115781-5FF2-4D9F-9345-972F1C3FA249}" destId="{356145D0-B52D-482B-8818-2BF53E124AE1}" srcOrd="0" destOrd="0" parTransId="{9BF28E91-483F-46B5-B1A5-B1D8D62C926B}" sibTransId="{DFF8AC7E-82CE-43BC-BDF0-4FD53FC90F63}"/>
    <dgm:cxn modelId="{65A343F9-99F2-48F7-A786-6079AA23356C}" type="presOf" srcId="{356145D0-B52D-482B-8818-2BF53E124AE1}" destId="{CA5738E7-8C2C-41FA-B75A-FD7C8984E923}" srcOrd="0" destOrd="0" presId="urn:microsoft.com/office/officeart/2008/layout/AlternatingHexagons"/>
    <dgm:cxn modelId="{70C5BF3F-9821-4642-B4FC-85BF3239217C}" srcId="{B5521EB4-7C09-4ED9-B781-68E2ECFDF994}" destId="{B94C5D2E-0696-42EB-AC84-28A74E1F03E9}" srcOrd="0" destOrd="0" parTransId="{360E3A3E-48DD-4456-8809-AD37A7335679}" sibTransId="{799F8435-B7BD-43A7-8B6A-CF3CFBA07674}"/>
    <dgm:cxn modelId="{124D1E76-DEA7-43B8-AFA0-D81A660D6851}" type="presOf" srcId="{E4F2E78F-1541-4678-8AB0-92F222A7F52A}" destId="{423E507C-BD4C-4C91-A53A-06042E3E95DF}" srcOrd="0" destOrd="0" presId="urn:microsoft.com/office/officeart/2008/layout/AlternatingHexagons"/>
    <dgm:cxn modelId="{C5BF11FE-45E7-45D8-80EE-DAA86F616CA6}" type="presOf" srcId="{2323887D-1F61-439B-8119-CFF452308A57}" destId="{F5F98F2F-E3FD-42EF-B288-DE321A69CC75}" srcOrd="0" destOrd="0" presId="urn:microsoft.com/office/officeart/2008/layout/AlternatingHexagons"/>
    <dgm:cxn modelId="{9E79F246-4F3C-4C6B-A6D9-5D85E38D92EE}" srcId="{0F115781-5FF2-4D9F-9345-972F1C3FA249}" destId="{B5521EB4-7C09-4ED9-B781-68E2ECFDF994}" srcOrd="2" destOrd="0" parTransId="{7A505FC3-35BA-45F8-A1EF-C758E2A37E62}" sibTransId="{E4F2E78F-1541-4678-8AB0-92F222A7F52A}"/>
    <dgm:cxn modelId="{8ACDACD5-F75C-464D-9FEB-37839F9C3272}" type="presOf" srcId="{C7EAC8BA-8C5F-4023-8AF6-37150A2F7F6B}" destId="{3959F69F-5A4E-4E24-AFAA-FC3D8D3B88AE}" srcOrd="0" destOrd="0" presId="urn:microsoft.com/office/officeart/2008/layout/AlternatingHexagons"/>
    <dgm:cxn modelId="{85AE0CEC-E5B4-4350-8CFD-17DB02519B84}" type="presOf" srcId="{B5521EB4-7C09-4ED9-B781-68E2ECFDF994}" destId="{8B0E9989-AE45-4CF5-A90D-AE250EE2E971}" srcOrd="0" destOrd="0" presId="urn:microsoft.com/office/officeart/2008/layout/AlternatingHexagons"/>
    <dgm:cxn modelId="{8039C50F-7527-4972-963E-27C19FA8984A}" type="presOf" srcId="{B94C5D2E-0696-42EB-AC84-28A74E1F03E9}" destId="{3F085B77-3DDB-4E1D-8D5B-54BBF4E0F2C9}" srcOrd="0" destOrd="0" presId="urn:microsoft.com/office/officeart/2008/layout/AlternatingHexagons"/>
    <dgm:cxn modelId="{EEE7F3FC-96BD-4588-B2F4-BA05DBD165BA}" type="presOf" srcId="{0F115781-5FF2-4D9F-9345-972F1C3FA249}" destId="{4089D7BE-EE9D-4762-A2CD-C96301FAA7DB}" srcOrd="0" destOrd="0" presId="urn:microsoft.com/office/officeart/2008/layout/AlternatingHexagons"/>
    <dgm:cxn modelId="{E8100C84-121D-48A0-9D82-7D6C59854501}" type="presOf" srcId="{882D0C62-0C5F-48DE-A310-B41C86693EEB}" destId="{07AEE490-AB81-4DE6-998B-1A8ED598073F}" srcOrd="0" destOrd="0" presId="urn:microsoft.com/office/officeart/2008/layout/AlternatingHexagons"/>
    <dgm:cxn modelId="{723E3C85-6F1A-4AB1-BD7B-F414BD757886}" type="presOf" srcId="{C88787DB-2854-4C5B-A90A-7B4C9E121999}" destId="{99C9D5F4-71AD-499A-8D0D-C45A6116CCC0}" srcOrd="0" destOrd="0" presId="urn:microsoft.com/office/officeart/2008/layout/AlternatingHexagons"/>
    <dgm:cxn modelId="{86CFA78F-F972-429C-8F26-93F264603E40}" srcId="{0F115781-5FF2-4D9F-9345-972F1C3FA249}" destId="{C88787DB-2854-4C5B-A90A-7B4C9E121999}" srcOrd="1" destOrd="0" parTransId="{4123E004-332A-411D-B60F-491F54575AAD}" sibTransId="{C7EAC8BA-8C5F-4023-8AF6-37150A2F7F6B}"/>
    <dgm:cxn modelId="{F7A5D00B-801D-4FBC-A886-C18696A6BA39}" srcId="{C88787DB-2854-4C5B-A90A-7B4C9E121999}" destId="{882D0C62-0C5F-48DE-A310-B41C86693EEB}" srcOrd="0" destOrd="0" parTransId="{055A213A-C0EC-4135-A225-B9EDDB03F1A0}" sibTransId="{41386FD1-ABA8-46A6-BDF3-DB75F5AF5176}"/>
    <dgm:cxn modelId="{1E6FC263-9DA5-49F1-81EE-6A6AD239B204}" type="presParOf" srcId="{4089D7BE-EE9D-4762-A2CD-C96301FAA7DB}" destId="{8599B177-FA90-4584-8648-05E71A47B674}" srcOrd="0" destOrd="0" presId="urn:microsoft.com/office/officeart/2008/layout/AlternatingHexagons"/>
    <dgm:cxn modelId="{58E16D76-96DD-4B13-A4B5-23A0608D62B9}" type="presParOf" srcId="{8599B177-FA90-4584-8648-05E71A47B674}" destId="{CA5738E7-8C2C-41FA-B75A-FD7C8984E923}" srcOrd="0" destOrd="0" presId="urn:microsoft.com/office/officeart/2008/layout/AlternatingHexagons"/>
    <dgm:cxn modelId="{AA69B7C3-8289-4A76-BAC0-8CF3DE786E2D}" type="presParOf" srcId="{8599B177-FA90-4584-8648-05E71A47B674}" destId="{F5F98F2F-E3FD-42EF-B288-DE321A69CC75}" srcOrd="1" destOrd="0" presId="urn:microsoft.com/office/officeart/2008/layout/AlternatingHexagons"/>
    <dgm:cxn modelId="{FDBBE847-AA32-436F-A596-5D6F5AAB58EA}" type="presParOf" srcId="{8599B177-FA90-4584-8648-05E71A47B674}" destId="{56734E02-4435-45C0-A636-63CBF444CC40}" srcOrd="2" destOrd="0" presId="urn:microsoft.com/office/officeart/2008/layout/AlternatingHexagons"/>
    <dgm:cxn modelId="{9B94752F-9BA8-4662-941E-159DEDBAB84A}" type="presParOf" srcId="{8599B177-FA90-4584-8648-05E71A47B674}" destId="{24157F41-D955-462B-A7E2-A393048702DA}" srcOrd="3" destOrd="0" presId="urn:microsoft.com/office/officeart/2008/layout/AlternatingHexagons"/>
    <dgm:cxn modelId="{06DB7D52-EC42-4DC9-8472-06444E50883A}" type="presParOf" srcId="{8599B177-FA90-4584-8648-05E71A47B674}" destId="{1996EAE0-226B-4BB4-BCFC-E5D11A667186}" srcOrd="4" destOrd="0" presId="urn:microsoft.com/office/officeart/2008/layout/AlternatingHexagons"/>
    <dgm:cxn modelId="{DC8180B8-E751-460C-A7ED-14FB0B4C3460}" type="presParOf" srcId="{4089D7BE-EE9D-4762-A2CD-C96301FAA7DB}" destId="{E136365E-980B-4DA5-B855-B0D6EB4DBABC}" srcOrd="1" destOrd="0" presId="urn:microsoft.com/office/officeart/2008/layout/AlternatingHexagons"/>
    <dgm:cxn modelId="{90F51579-021C-486D-A8F4-A63BA51B049A}" type="presParOf" srcId="{4089D7BE-EE9D-4762-A2CD-C96301FAA7DB}" destId="{4BF1CC85-2DC3-44BA-A5ED-6D42501C1EFF}" srcOrd="2" destOrd="0" presId="urn:microsoft.com/office/officeart/2008/layout/AlternatingHexagons"/>
    <dgm:cxn modelId="{D32A5EEE-523F-4A9F-A1F9-D956AFD30DFE}" type="presParOf" srcId="{4BF1CC85-2DC3-44BA-A5ED-6D42501C1EFF}" destId="{99C9D5F4-71AD-499A-8D0D-C45A6116CCC0}" srcOrd="0" destOrd="0" presId="urn:microsoft.com/office/officeart/2008/layout/AlternatingHexagons"/>
    <dgm:cxn modelId="{6807422E-5F32-4958-B389-2E731D7FA823}" type="presParOf" srcId="{4BF1CC85-2DC3-44BA-A5ED-6D42501C1EFF}" destId="{07AEE490-AB81-4DE6-998B-1A8ED598073F}" srcOrd="1" destOrd="0" presId="urn:microsoft.com/office/officeart/2008/layout/AlternatingHexagons"/>
    <dgm:cxn modelId="{1FF943CA-711F-4E7F-8313-C1E71C03E2E6}" type="presParOf" srcId="{4BF1CC85-2DC3-44BA-A5ED-6D42501C1EFF}" destId="{7240404C-1A68-47C1-A25A-272C4AFD872C}" srcOrd="2" destOrd="0" presId="urn:microsoft.com/office/officeart/2008/layout/AlternatingHexagons"/>
    <dgm:cxn modelId="{1BA62AF5-9DF6-46B3-A2D3-6DE5EE50317C}" type="presParOf" srcId="{4BF1CC85-2DC3-44BA-A5ED-6D42501C1EFF}" destId="{7E3BE8C7-0101-4046-A5B7-2F4CE8C08732}" srcOrd="3" destOrd="0" presId="urn:microsoft.com/office/officeart/2008/layout/AlternatingHexagons"/>
    <dgm:cxn modelId="{4AC9991E-D3CF-4902-9F1E-85A08041465A}" type="presParOf" srcId="{4BF1CC85-2DC3-44BA-A5ED-6D42501C1EFF}" destId="{3959F69F-5A4E-4E24-AFAA-FC3D8D3B88AE}" srcOrd="4" destOrd="0" presId="urn:microsoft.com/office/officeart/2008/layout/AlternatingHexagons"/>
    <dgm:cxn modelId="{3A833B50-71B1-40E8-B751-411FF52293EC}" type="presParOf" srcId="{4089D7BE-EE9D-4762-A2CD-C96301FAA7DB}" destId="{3BE98582-13F0-47AD-A38E-63EC4A4A954D}" srcOrd="3" destOrd="0" presId="urn:microsoft.com/office/officeart/2008/layout/AlternatingHexagons"/>
    <dgm:cxn modelId="{07CF49CB-69A9-4AC7-B598-DFBA6DD778CE}" type="presParOf" srcId="{4089D7BE-EE9D-4762-A2CD-C96301FAA7DB}" destId="{306F2268-1A9C-407E-A8FB-4CCD35925BE5}" srcOrd="4" destOrd="0" presId="urn:microsoft.com/office/officeart/2008/layout/AlternatingHexagons"/>
    <dgm:cxn modelId="{75B8E321-7C7F-4750-BF4D-6D3510820AA6}" type="presParOf" srcId="{306F2268-1A9C-407E-A8FB-4CCD35925BE5}" destId="{8B0E9989-AE45-4CF5-A90D-AE250EE2E971}" srcOrd="0" destOrd="0" presId="urn:microsoft.com/office/officeart/2008/layout/AlternatingHexagons"/>
    <dgm:cxn modelId="{72D942BC-90C2-45A5-A732-262240F2CE61}" type="presParOf" srcId="{306F2268-1A9C-407E-A8FB-4CCD35925BE5}" destId="{3F085B77-3DDB-4E1D-8D5B-54BBF4E0F2C9}" srcOrd="1" destOrd="0" presId="urn:microsoft.com/office/officeart/2008/layout/AlternatingHexagons"/>
    <dgm:cxn modelId="{86D30191-F263-42E7-A0AB-FC5953BC4B0D}" type="presParOf" srcId="{306F2268-1A9C-407E-A8FB-4CCD35925BE5}" destId="{2C18E000-0786-4B7E-95A1-158F2800E585}" srcOrd="2" destOrd="0" presId="urn:microsoft.com/office/officeart/2008/layout/AlternatingHexagons"/>
    <dgm:cxn modelId="{EE8348D5-6CBC-48F6-9108-3783F1600543}" type="presParOf" srcId="{306F2268-1A9C-407E-A8FB-4CCD35925BE5}" destId="{DC64184C-6F81-421D-9A6B-EA183EC28A46}" srcOrd="3" destOrd="0" presId="urn:microsoft.com/office/officeart/2008/layout/AlternatingHexagons"/>
    <dgm:cxn modelId="{5B069702-60BB-44C8-895E-A316C38DDF2C}" type="presParOf" srcId="{306F2268-1A9C-407E-A8FB-4CCD35925BE5}" destId="{423E507C-BD4C-4C91-A53A-06042E3E95D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456658D-33EF-474F-9036-51CAF8CE6FD4}" type="doc">
      <dgm:prSet loTypeId="urn:microsoft.com/office/officeart/2005/8/layout/arrow2" loCatId="process" qsTypeId="urn:microsoft.com/office/officeart/2005/8/quickstyle/simple1" qsCatId="simple" csTypeId="urn:microsoft.com/office/officeart/2005/8/colors/accent1_2" csCatId="accent1" phldr="1"/>
      <dgm:spPr/>
    </dgm:pt>
    <dgm:pt modelId="{F692AA99-5D62-4A3F-A118-5CE7131A1330}">
      <dgm:prSet phldrT="[Text]"/>
      <dgm:spPr/>
      <dgm:t>
        <a:bodyPr/>
        <a:lstStyle/>
        <a:p>
          <a:r>
            <a:rPr lang="en-US" dirty="0" smtClean="0"/>
            <a:t>Mobile Portal Submits Cross-Domain AJAX</a:t>
          </a:r>
          <a:endParaRPr lang="en-US" dirty="0"/>
        </a:p>
      </dgm:t>
    </dgm:pt>
    <dgm:pt modelId="{87AA34DD-C0D7-4C6C-9888-B8A68F86EB25}" type="parTrans" cxnId="{4612CD0F-7608-4C22-B40B-E34E2BC1915A}">
      <dgm:prSet/>
      <dgm:spPr/>
      <dgm:t>
        <a:bodyPr/>
        <a:lstStyle/>
        <a:p>
          <a:endParaRPr lang="en-US"/>
        </a:p>
      </dgm:t>
    </dgm:pt>
    <dgm:pt modelId="{A95EFEAA-6B77-4C9B-BD6F-D25A2164AA85}" type="sibTrans" cxnId="{4612CD0F-7608-4C22-B40B-E34E2BC1915A}">
      <dgm:prSet/>
      <dgm:spPr/>
      <dgm:t>
        <a:bodyPr/>
        <a:lstStyle/>
        <a:p>
          <a:endParaRPr lang="en-US"/>
        </a:p>
      </dgm:t>
    </dgm:pt>
    <dgm:pt modelId="{64C8D5F4-E1DA-40F8-8055-7E1A35259A85}">
      <dgm:prSet phldrT="[Text]"/>
      <dgm:spPr/>
      <dgm:t>
        <a:bodyPr/>
        <a:lstStyle/>
        <a:p>
          <a:r>
            <a:rPr lang="en-US" dirty="0" smtClean="0"/>
            <a:t>Grading Server Grades</a:t>
          </a:r>
          <a:endParaRPr lang="en-US" dirty="0"/>
        </a:p>
      </dgm:t>
    </dgm:pt>
    <dgm:pt modelId="{59C2F537-424D-4C4F-9B1F-CF797A2880A6}" type="parTrans" cxnId="{45EF390F-F636-46F6-B089-2143705B7851}">
      <dgm:prSet/>
      <dgm:spPr/>
      <dgm:t>
        <a:bodyPr/>
        <a:lstStyle/>
        <a:p>
          <a:endParaRPr lang="en-US"/>
        </a:p>
      </dgm:t>
    </dgm:pt>
    <dgm:pt modelId="{87858F2C-0E9F-4A4E-AD46-F9C7C75B8FC9}" type="sibTrans" cxnId="{45EF390F-F636-46F6-B089-2143705B7851}">
      <dgm:prSet/>
      <dgm:spPr/>
      <dgm:t>
        <a:bodyPr/>
        <a:lstStyle/>
        <a:p>
          <a:endParaRPr lang="en-US"/>
        </a:p>
      </dgm:t>
    </dgm:pt>
    <dgm:pt modelId="{C5532267-EBB9-47F3-A427-0ED77CE6BEB0}">
      <dgm:prSet phldrT="[Text]"/>
      <dgm:spPr/>
      <dgm:t>
        <a:bodyPr/>
        <a:lstStyle/>
        <a:p>
          <a:r>
            <a:rPr lang="en-US" dirty="0" smtClean="0"/>
            <a:t>JavaScript Callback to Display Hints</a:t>
          </a:r>
          <a:endParaRPr lang="en-US" dirty="0"/>
        </a:p>
      </dgm:t>
    </dgm:pt>
    <dgm:pt modelId="{099A42D4-2722-413A-96C0-7C9480FF8809}" type="parTrans" cxnId="{83CC27DF-FD03-4F4A-B20F-9F7DCAA32663}">
      <dgm:prSet/>
      <dgm:spPr/>
      <dgm:t>
        <a:bodyPr/>
        <a:lstStyle/>
        <a:p>
          <a:endParaRPr lang="en-US"/>
        </a:p>
      </dgm:t>
    </dgm:pt>
    <dgm:pt modelId="{EE725B06-3ECE-4C01-815D-57C167DFB83D}" type="sibTrans" cxnId="{83CC27DF-FD03-4F4A-B20F-9F7DCAA32663}">
      <dgm:prSet/>
      <dgm:spPr/>
      <dgm:t>
        <a:bodyPr/>
        <a:lstStyle/>
        <a:p>
          <a:endParaRPr lang="en-US"/>
        </a:p>
      </dgm:t>
    </dgm:pt>
    <dgm:pt modelId="{B28779AF-BB04-429D-AA88-5C0876E7B0F4}" type="pres">
      <dgm:prSet presAssocID="{2456658D-33EF-474F-9036-51CAF8CE6FD4}" presName="arrowDiagram" presStyleCnt="0">
        <dgm:presLayoutVars>
          <dgm:chMax val="5"/>
          <dgm:dir/>
          <dgm:resizeHandles val="exact"/>
        </dgm:presLayoutVars>
      </dgm:prSet>
      <dgm:spPr/>
    </dgm:pt>
    <dgm:pt modelId="{D6F3E275-D82F-4291-ACE0-E99CC82C5B1D}" type="pres">
      <dgm:prSet presAssocID="{2456658D-33EF-474F-9036-51CAF8CE6FD4}" presName="arrow" presStyleLbl="bgShp" presStyleIdx="0" presStyleCnt="1"/>
      <dgm:spPr/>
    </dgm:pt>
    <dgm:pt modelId="{8F2122C1-34C5-41AD-8045-2C1147139472}" type="pres">
      <dgm:prSet presAssocID="{2456658D-33EF-474F-9036-51CAF8CE6FD4}" presName="arrowDiagram3" presStyleCnt="0"/>
      <dgm:spPr/>
    </dgm:pt>
    <dgm:pt modelId="{9DB42F83-7A3C-4490-B0C3-D915CD037754}" type="pres">
      <dgm:prSet presAssocID="{F692AA99-5D62-4A3F-A118-5CE7131A1330}" presName="bullet3a" presStyleLbl="node1" presStyleIdx="0" presStyleCnt="3"/>
      <dgm:spPr/>
    </dgm:pt>
    <dgm:pt modelId="{0EDF7073-7FCE-4540-BD22-3F460E5F9FFC}" type="pres">
      <dgm:prSet presAssocID="{F692AA99-5D62-4A3F-A118-5CE7131A1330}" presName="textBox3a" presStyleLbl="revTx" presStyleIdx="0" presStyleCnt="3">
        <dgm:presLayoutVars>
          <dgm:bulletEnabled val="1"/>
        </dgm:presLayoutVars>
      </dgm:prSet>
      <dgm:spPr/>
      <dgm:t>
        <a:bodyPr/>
        <a:lstStyle/>
        <a:p>
          <a:endParaRPr lang="en-US"/>
        </a:p>
      </dgm:t>
    </dgm:pt>
    <dgm:pt modelId="{915B826F-2FFD-417E-84B5-F499838F8FF1}" type="pres">
      <dgm:prSet presAssocID="{64C8D5F4-E1DA-40F8-8055-7E1A35259A85}" presName="bullet3b" presStyleLbl="node1" presStyleIdx="1" presStyleCnt="3"/>
      <dgm:spPr/>
    </dgm:pt>
    <dgm:pt modelId="{06B94787-6051-43BA-B5C3-6B3BF0A3BB45}" type="pres">
      <dgm:prSet presAssocID="{64C8D5F4-E1DA-40F8-8055-7E1A35259A85}" presName="textBox3b" presStyleLbl="revTx" presStyleIdx="1" presStyleCnt="3">
        <dgm:presLayoutVars>
          <dgm:bulletEnabled val="1"/>
        </dgm:presLayoutVars>
      </dgm:prSet>
      <dgm:spPr/>
      <dgm:t>
        <a:bodyPr/>
        <a:lstStyle/>
        <a:p>
          <a:endParaRPr lang="en-US"/>
        </a:p>
      </dgm:t>
    </dgm:pt>
    <dgm:pt modelId="{A015D66B-BB1C-4584-AA7C-0DC8C700C59B}" type="pres">
      <dgm:prSet presAssocID="{C5532267-EBB9-47F3-A427-0ED77CE6BEB0}" presName="bullet3c" presStyleLbl="node1" presStyleIdx="2" presStyleCnt="3"/>
      <dgm:spPr/>
    </dgm:pt>
    <dgm:pt modelId="{859CB07F-BC8C-4C45-B2AF-5E7FCC674183}" type="pres">
      <dgm:prSet presAssocID="{C5532267-EBB9-47F3-A427-0ED77CE6BEB0}" presName="textBox3c" presStyleLbl="revTx" presStyleIdx="2" presStyleCnt="3">
        <dgm:presLayoutVars>
          <dgm:bulletEnabled val="1"/>
        </dgm:presLayoutVars>
      </dgm:prSet>
      <dgm:spPr/>
      <dgm:t>
        <a:bodyPr/>
        <a:lstStyle/>
        <a:p>
          <a:endParaRPr lang="en-US"/>
        </a:p>
      </dgm:t>
    </dgm:pt>
  </dgm:ptLst>
  <dgm:cxnLst>
    <dgm:cxn modelId="{83CC27DF-FD03-4F4A-B20F-9F7DCAA32663}" srcId="{2456658D-33EF-474F-9036-51CAF8CE6FD4}" destId="{C5532267-EBB9-47F3-A427-0ED77CE6BEB0}" srcOrd="2" destOrd="0" parTransId="{099A42D4-2722-413A-96C0-7C9480FF8809}" sibTransId="{EE725B06-3ECE-4C01-815D-57C167DFB83D}"/>
    <dgm:cxn modelId="{B045AB36-E77A-4C03-9E24-0607A89DDC80}" type="presOf" srcId="{64C8D5F4-E1DA-40F8-8055-7E1A35259A85}" destId="{06B94787-6051-43BA-B5C3-6B3BF0A3BB45}" srcOrd="0" destOrd="0" presId="urn:microsoft.com/office/officeart/2005/8/layout/arrow2"/>
    <dgm:cxn modelId="{45EF390F-F636-46F6-B089-2143705B7851}" srcId="{2456658D-33EF-474F-9036-51CAF8CE6FD4}" destId="{64C8D5F4-E1DA-40F8-8055-7E1A35259A85}" srcOrd="1" destOrd="0" parTransId="{59C2F537-424D-4C4F-9B1F-CF797A2880A6}" sibTransId="{87858F2C-0E9F-4A4E-AD46-F9C7C75B8FC9}"/>
    <dgm:cxn modelId="{CE6CC8C8-B78A-46E0-B3F4-D164CBE79694}" type="presOf" srcId="{2456658D-33EF-474F-9036-51CAF8CE6FD4}" destId="{B28779AF-BB04-429D-AA88-5C0876E7B0F4}" srcOrd="0" destOrd="0" presId="urn:microsoft.com/office/officeart/2005/8/layout/arrow2"/>
    <dgm:cxn modelId="{E3DA553C-2852-4A10-B5E0-6CCD779BED53}" type="presOf" srcId="{C5532267-EBB9-47F3-A427-0ED77CE6BEB0}" destId="{859CB07F-BC8C-4C45-B2AF-5E7FCC674183}" srcOrd="0" destOrd="0" presId="urn:microsoft.com/office/officeart/2005/8/layout/arrow2"/>
    <dgm:cxn modelId="{4612CD0F-7608-4C22-B40B-E34E2BC1915A}" srcId="{2456658D-33EF-474F-9036-51CAF8CE6FD4}" destId="{F692AA99-5D62-4A3F-A118-5CE7131A1330}" srcOrd="0" destOrd="0" parTransId="{87AA34DD-C0D7-4C6C-9888-B8A68F86EB25}" sibTransId="{A95EFEAA-6B77-4C9B-BD6F-D25A2164AA85}"/>
    <dgm:cxn modelId="{D4CE9CCD-689D-4A89-890B-460F6558E98E}" type="presOf" srcId="{F692AA99-5D62-4A3F-A118-5CE7131A1330}" destId="{0EDF7073-7FCE-4540-BD22-3F460E5F9FFC}" srcOrd="0" destOrd="0" presId="urn:microsoft.com/office/officeart/2005/8/layout/arrow2"/>
    <dgm:cxn modelId="{2A83BF73-3B89-4861-9A0B-1AEB68BC5602}" type="presParOf" srcId="{B28779AF-BB04-429D-AA88-5C0876E7B0F4}" destId="{D6F3E275-D82F-4291-ACE0-E99CC82C5B1D}" srcOrd="0" destOrd="0" presId="urn:microsoft.com/office/officeart/2005/8/layout/arrow2"/>
    <dgm:cxn modelId="{DF1488BD-5D39-440E-86EB-6C050427AB40}" type="presParOf" srcId="{B28779AF-BB04-429D-AA88-5C0876E7B0F4}" destId="{8F2122C1-34C5-41AD-8045-2C1147139472}" srcOrd="1" destOrd="0" presId="urn:microsoft.com/office/officeart/2005/8/layout/arrow2"/>
    <dgm:cxn modelId="{C1259635-3B7C-45A8-B8D8-86DDE9F8C85D}" type="presParOf" srcId="{8F2122C1-34C5-41AD-8045-2C1147139472}" destId="{9DB42F83-7A3C-4490-B0C3-D915CD037754}" srcOrd="0" destOrd="0" presId="urn:microsoft.com/office/officeart/2005/8/layout/arrow2"/>
    <dgm:cxn modelId="{ABC6AAEE-3F67-466F-88A2-CCAED638EC18}" type="presParOf" srcId="{8F2122C1-34C5-41AD-8045-2C1147139472}" destId="{0EDF7073-7FCE-4540-BD22-3F460E5F9FFC}" srcOrd="1" destOrd="0" presId="urn:microsoft.com/office/officeart/2005/8/layout/arrow2"/>
    <dgm:cxn modelId="{E402FB6A-4A22-4BBA-80AB-63A593F0B1F1}" type="presParOf" srcId="{8F2122C1-34C5-41AD-8045-2C1147139472}" destId="{915B826F-2FFD-417E-84B5-F499838F8FF1}" srcOrd="2" destOrd="0" presId="urn:microsoft.com/office/officeart/2005/8/layout/arrow2"/>
    <dgm:cxn modelId="{A8C837A0-48A0-4D91-9D5A-01E154805ADB}" type="presParOf" srcId="{8F2122C1-34C5-41AD-8045-2C1147139472}" destId="{06B94787-6051-43BA-B5C3-6B3BF0A3BB45}" srcOrd="3" destOrd="0" presId="urn:microsoft.com/office/officeart/2005/8/layout/arrow2"/>
    <dgm:cxn modelId="{A0CA95A7-FE16-4C73-B2FE-D21AE49B1C16}" type="presParOf" srcId="{8F2122C1-34C5-41AD-8045-2C1147139472}" destId="{A015D66B-BB1C-4584-AA7C-0DC8C700C59B}" srcOrd="4" destOrd="0" presId="urn:microsoft.com/office/officeart/2005/8/layout/arrow2"/>
    <dgm:cxn modelId="{6D39DEA9-62DE-4982-9C9E-9FF83A10672D}" type="presParOf" srcId="{8F2122C1-34C5-41AD-8045-2C1147139472}" destId="{859CB07F-BC8C-4C45-B2AF-5E7FCC674183}"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BA61EBF-FB64-46E7-9E79-E070081214E3}" type="doc">
      <dgm:prSet loTypeId="urn:microsoft.com/office/officeart/2008/layout/VerticalCurvedList" loCatId="list" qsTypeId="urn:microsoft.com/office/officeart/2005/8/quickstyle/simple1" qsCatId="simple" csTypeId="urn:microsoft.com/office/officeart/2005/8/colors/accent2_4" csCatId="accent2" phldr="1"/>
      <dgm:spPr/>
      <dgm:t>
        <a:bodyPr/>
        <a:lstStyle/>
        <a:p>
          <a:endParaRPr lang="en-US"/>
        </a:p>
      </dgm:t>
    </dgm:pt>
    <dgm:pt modelId="{852CF584-9FEC-4C1D-97E1-67E30F7D4F3E}">
      <dgm:prSet phldrT="[Text]" custT="1"/>
      <dgm:spPr/>
      <dgm:t>
        <a:bodyPr/>
        <a:lstStyle/>
        <a:p>
          <a:r>
            <a:rPr lang="en-US" sz="2800" dirty="0" smtClean="0"/>
            <a:t>How we teach?</a:t>
          </a:r>
          <a:endParaRPr lang="en-US" sz="2800" dirty="0"/>
        </a:p>
      </dgm:t>
    </dgm:pt>
    <dgm:pt modelId="{296ADC82-52D7-48D1-AB66-201813F24E4A}" type="parTrans" cxnId="{8351A3D0-226A-4FAB-BCAA-2FA4360D8313}">
      <dgm:prSet/>
      <dgm:spPr/>
      <dgm:t>
        <a:bodyPr/>
        <a:lstStyle/>
        <a:p>
          <a:endParaRPr lang="en-US" sz="1400"/>
        </a:p>
      </dgm:t>
    </dgm:pt>
    <dgm:pt modelId="{FB82DBA4-E743-4F08-B080-B352FD633D23}" type="sibTrans" cxnId="{8351A3D0-226A-4FAB-BCAA-2FA4360D8313}">
      <dgm:prSet/>
      <dgm:spPr/>
      <dgm:t>
        <a:bodyPr/>
        <a:lstStyle/>
        <a:p>
          <a:endParaRPr lang="en-US" sz="1400"/>
        </a:p>
      </dgm:t>
    </dgm:pt>
    <dgm:pt modelId="{F64EA243-BF36-4E67-8435-DF796A22ACE3}">
      <dgm:prSet phldrT="[Text]" custT="1"/>
      <dgm:spPr/>
      <dgm:t>
        <a:bodyPr/>
        <a:lstStyle/>
        <a:p>
          <a:r>
            <a:rPr lang="en-US" sz="2800" dirty="0" smtClean="0"/>
            <a:t>How we evaluate?</a:t>
          </a:r>
          <a:endParaRPr lang="en-US" sz="2800" dirty="0"/>
        </a:p>
      </dgm:t>
    </dgm:pt>
    <dgm:pt modelId="{D64FAF59-20C4-41BB-926D-ED0D666D013C}" type="parTrans" cxnId="{97CD071E-CC73-485D-9A6D-13A67DAF504B}">
      <dgm:prSet/>
      <dgm:spPr/>
      <dgm:t>
        <a:bodyPr/>
        <a:lstStyle/>
        <a:p>
          <a:endParaRPr lang="en-US" sz="1400"/>
        </a:p>
      </dgm:t>
    </dgm:pt>
    <dgm:pt modelId="{E299FEB0-634F-46FA-8B71-A33AF78C04EC}" type="sibTrans" cxnId="{97CD071E-CC73-485D-9A6D-13A67DAF504B}">
      <dgm:prSet/>
      <dgm:spPr/>
      <dgm:t>
        <a:bodyPr/>
        <a:lstStyle/>
        <a:p>
          <a:endParaRPr lang="en-US" sz="1400"/>
        </a:p>
      </dgm:t>
    </dgm:pt>
    <dgm:pt modelId="{5F5F7440-1E29-4E88-9374-C8D3FF4EF066}">
      <dgm:prSet phldrT="[Text]" custT="1"/>
      <dgm:spPr/>
      <dgm:t>
        <a:bodyPr/>
        <a:lstStyle/>
        <a:p>
          <a:r>
            <a:rPr lang="en-US" sz="2800" dirty="0" smtClean="0"/>
            <a:t>How does industry interpret a degree?</a:t>
          </a:r>
          <a:endParaRPr lang="en-US" sz="2800" dirty="0"/>
        </a:p>
      </dgm:t>
    </dgm:pt>
    <dgm:pt modelId="{45B7F13B-DA92-4300-99BA-0D1E6145F973}" type="parTrans" cxnId="{2603BE2E-2B8C-4AE5-B7AE-DA1DF97DCD09}">
      <dgm:prSet/>
      <dgm:spPr/>
      <dgm:t>
        <a:bodyPr/>
        <a:lstStyle/>
        <a:p>
          <a:endParaRPr lang="en-US" sz="1400"/>
        </a:p>
      </dgm:t>
    </dgm:pt>
    <dgm:pt modelId="{FD21C6E1-645C-4905-A62C-B758932993B4}" type="sibTrans" cxnId="{2603BE2E-2B8C-4AE5-B7AE-DA1DF97DCD09}">
      <dgm:prSet/>
      <dgm:spPr/>
      <dgm:t>
        <a:bodyPr/>
        <a:lstStyle/>
        <a:p>
          <a:endParaRPr lang="en-US" sz="1400"/>
        </a:p>
      </dgm:t>
    </dgm:pt>
    <dgm:pt modelId="{C759DE7D-13DB-42EC-B295-92F109D9A03F}" type="pres">
      <dgm:prSet presAssocID="{FBA61EBF-FB64-46E7-9E79-E070081214E3}" presName="Name0" presStyleCnt="0">
        <dgm:presLayoutVars>
          <dgm:chMax val="7"/>
          <dgm:chPref val="7"/>
          <dgm:dir/>
        </dgm:presLayoutVars>
      </dgm:prSet>
      <dgm:spPr/>
      <dgm:t>
        <a:bodyPr/>
        <a:lstStyle/>
        <a:p>
          <a:endParaRPr lang="en-US"/>
        </a:p>
      </dgm:t>
    </dgm:pt>
    <dgm:pt modelId="{90C2D9BC-9A55-4D75-A04D-FDCFF6AE155B}" type="pres">
      <dgm:prSet presAssocID="{FBA61EBF-FB64-46E7-9E79-E070081214E3}" presName="Name1" presStyleCnt="0"/>
      <dgm:spPr/>
    </dgm:pt>
    <dgm:pt modelId="{7269C835-496B-4932-BC55-1A0C87B97153}" type="pres">
      <dgm:prSet presAssocID="{FBA61EBF-FB64-46E7-9E79-E070081214E3}" presName="cycle" presStyleCnt="0"/>
      <dgm:spPr/>
    </dgm:pt>
    <dgm:pt modelId="{516810A7-16C9-4252-87F5-BBF24AA11997}" type="pres">
      <dgm:prSet presAssocID="{FBA61EBF-FB64-46E7-9E79-E070081214E3}" presName="srcNode" presStyleLbl="node1" presStyleIdx="0" presStyleCnt="3"/>
      <dgm:spPr/>
    </dgm:pt>
    <dgm:pt modelId="{669FEE55-913C-4F28-926D-478D84993CB4}" type="pres">
      <dgm:prSet presAssocID="{FBA61EBF-FB64-46E7-9E79-E070081214E3}" presName="conn" presStyleLbl="parChTrans1D2" presStyleIdx="0" presStyleCnt="1"/>
      <dgm:spPr/>
      <dgm:t>
        <a:bodyPr/>
        <a:lstStyle/>
        <a:p>
          <a:endParaRPr lang="en-US"/>
        </a:p>
      </dgm:t>
    </dgm:pt>
    <dgm:pt modelId="{EEDE3D99-A23D-4F6A-BFD0-AC6FDAEDFEDB}" type="pres">
      <dgm:prSet presAssocID="{FBA61EBF-FB64-46E7-9E79-E070081214E3}" presName="extraNode" presStyleLbl="node1" presStyleIdx="0" presStyleCnt="3"/>
      <dgm:spPr/>
    </dgm:pt>
    <dgm:pt modelId="{E883805B-9DCE-4157-ADCC-F5C81FC08B92}" type="pres">
      <dgm:prSet presAssocID="{FBA61EBF-FB64-46E7-9E79-E070081214E3}" presName="dstNode" presStyleLbl="node1" presStyleIdx="0" presStyleCnt="3"/>
      <dgm:spPr/>
    </dgm:pt>
    <dgm:pt modelId="{C967C3F9-E1BF-4662-800D-091D6D32F1B9}" type="pres">
      <dgm:prSet presAssocID="{852CF584-9FEC-4C1D-97E1-67E30F7D4F3E}" presName="text_1" presStyleLbl="node1" presStyleIdx="0" presStyleCnt="3">
        <dgm:presLayoutVars>
          <dgm:bulletEnabled val="1"/>
        </dgm:presLayoutVars>
      </dgm:prSet>
      <dgm:spPr/>
      <dgm:t>
        <a:bodyPr/>
        <a:lstStyle/>
        <a:p>
          <a:endParaRPr lang="en-US"/>
        </a:p>
      </dgm:t>
    </dgm:pt>
    <dgm:pt modelId="{BA691536-370D-4B6C-9133-B20318882E3C}" type="pres">
      <dgm:prSet presAssocID="{852CF584-9FEC-4C1D-97E1-67E30F7D4F3E}" presName="accent_1" presStyleCnt="0"/>
      <dgm:spPr/>
    </dgm:pt>
    <dgm:pt modelId="{761F0D6C-305A-45E5-A502-949089D02B57}" type="pres">
      <dgm:prSet presAssocID="{852CF584-9FEC-4C1D-97E1-67E30F7D4F3E}" presName="accentRepeatNode" presStyleLbl="solidFgAcc1" presStyleIdx="0" presStyleCnt="3"/>
      <dgm:spPr/>
    </dgm:pt>
    <dgm:pt modelId="{19514A13-5595-4ED2-BDEC-C278D1EBAF41}" type="pres">
      <dgm:prSet presAssocID="{F64EA243-BF36-4E67-8435-DF796A22ACE3}" presName="text_2" presStyleLbl="node1" presStyleIdx="1" presStyleCnt="3">
        <dgm:presLayoutVars>
          <dgm:bulletEnabled val="1"/>
        </dgm:presLayoutVars>
      </dgm:prSet>
      <dgm:spPr/>
      <dgm:t>
        <a:bodyPr/>
        <a:lstStyle/>
        <a:p>
          <a:endParaRPr lang="en-US"/>
        </a:p>
      </dgm:t>
    </dgm:pt>
    <dgm:pt modelId="{A5375178-12FA-4B65-9875-ADCE987F20D4}" type="pres">
      <dgm:prSet presAssocID="{F64EA243-BF36-4E67-8435-DF796A22ACE3}" presName="accent_2" presStyleCnt="0"/>
      <dgm:spPr/>
    </dgm:pt>
    <dgm:pt modelId="{65359CE5-4CB6-4A0A-AAE4-28FB799E7CA2}" type="pres">
      <dgm:prSet presAssocID="{F64EA243-BF36-4E67-8435-DF796A22ACE3}" presName="accentRepeatNode" presStyleLbl="solidFgAcc1" presStyleIdx="1" presStyleCnt="3"/>
      <dgm:spPr/>
    </dgm:pt>
    <dgm:pt modelId="{6D512CC1-1755-450F-9BD9-015EA0F02C76}" type="pres">
      <dgm:prSet presAssocID="{5F5F7440-1E29-4E88-9374-C8D3FF4EF066}" presName="text_3" presStyleLbl="node1" presStyleIdx="2" presStyleCnt="3">
        <dgm:presLayoutVars>
          <dgm:bulletEnabled val="1"/>
        </dgm:presLayoutVars>
      </dgm:prSet>
      <dgm:spPr/>
      <dgm:t>
        <a:bodyPr/>
        <a:lstStyle/>
        <a:p>
          <a:endParaRPr lang="en-US"/>
        </a:p>
      </dgm:t>
    </dgm:pt>
    <dgm:pt modelId="{B2B44709-7C99-4E4B-ABAC-5D8FBD201AB4}" type="pres">
      <dgm:prSet presAssocID="{5F5F7440-1E29-4E88-9374-C8D3FF4EF066}" presName="accent_3" presStyleCnt="0"/>
      <dgm:spPr/>
    </dgm:pt>
    <dgm:pt modelId="{657B8BDD-8D7D-49E0-B686-19B7712B3DC2}" type="pres">
      <dgm:prSet presAssocID="{5F5F7440-1E29-4E88-9374-C8D3FF4EF066}" presName="accentRepeatNode" presStyleLbl="solidFgAcc1" presStyleIdx="2" presStyleCnt="3"/>
      <dgm:spPr/>
    </dgm:pt>
  </dgm:ptLst>
  <dgm:cxnLst>
    <dgm:cxn modelId="{A30EC492-B35F-4567-AC65-02A856FA4A5E}" type="presOf" srcId="{852CF584-9FEC-4C1D-97E1-67E30F7D4F3E}" destId="{C967C3F9-E1BF-4662-800D-091D6D32F1B9}" srcOrd="0" destOrd="0" presId="urn:microsoft.com/office/officeart/2008/layout/VerticalCurvedList"/>
    <dgm:cxn modelId="{97CD071E-CC73-485D-9A6D-13A67DAF504B}" srcId="{FBA61EBF-FB64-46E7-9E79-E070081214E3}" destId="{F64EA243-BF36-4E67-8435-DF796A22ACE3}" srcOrd="1" destOrd="0" parTransId="{D64FAF59-20C4-41BB-926D-ED0D666D013C}" sibTransId="{E299FEB0-634F-46FA-8B71-A33AF78C04EC}"/>
    <dgm:cxn modelId="{63041135-261C-4B23-8CE6-C6F738F3A4F6}" type="presOf" srcId="{FB82DBA4-E743-4F08-B080-B352FD633D23}" destId="{669FEE55-913C-4F28-926D-478D84993CB4}" srcOrd="0" destOrd="0" presId="urn:microsoft.com/office/officeart/2008/layout/VerticalCurvedList"/>
    <dgm:cxn modelId="{8351A3D0-226A-4FAB-BCAA-2FA4360D8313}" srcId="{FBA61EBF-FB64-46E7-9E79-E070081214E3}" destId="{852CF584-9FEC-4C1D-97E1-67E30F7D4F3E}" srcOrd="0" destOrd="0" parTransId="{296ADC82-52D7-48D1-AB66-201813F24E4A}" sibTransId="{FB82DBA4-E743-4F08-B080-B352FD633D23}"/>
    <dgm:cxn modelId="{2603BE2E-2B8C-4AE5-B7AE-DA1DF97DCD09}" srcId="{FBA61EBF-FB64-46E7-9E79-E070081214E3}" destId="{5F5F7440-1E29-4E88-9374-C8D3FF4EF066}" srcOrd="2" destOrd="0" parTransId="{45B7F13B-DA92-4300-99BA-0D1E6145F973}" sibTransId="{FD21C6E1-645C-4905-A62C-B758932993B4}"/>
    <dgm:cxn modelId="{27BBC414-F240-4763-97BA-42C18FA3AB2B}" type="presOf" srcId="{FBA61EBF-FB64-46E7-9E79-E070081214E3}" destId="{C759DE7D-13DB-42EC-B295-92F109D9A03F}" srcOrd="0" destOrd="0" presId="urn:microsoft.com/office/officeart/2008/layout/VerticalCurvedList"/>
    <dgm:cxn modelId="{1C156D23-4413-424A-9A0D-9A70D75BE1BC}" type="presOf" srcId="{5F5F7440-1E29-4E88-9374-C8D3FF4EF066}" destId="{6D512CC1-1755-450F-9BD9-015EA0F02C76}" srcOrd="0" destOrd="0" presId="urn:microsoft.com/office/officeart/2008/layout/VerticalCurvedList"/>
    <dgm:cxn modelId="{6E3ED9F5-4151-4E48-B78C-A6933B161C90}" type="presOf" srcId="{F64EA243-BF36-4E67-8435-DF796A22ACE3}" destId="{19514A13-5595-4ED2-BDEC-C278D1EBAF41}" srcOrd="0" destOrd="0" presId="urn:microsoft.com/office/officeart/2008/layout/VerticalCurvedList"/>
    <dgm:cxn modelId="{1D28EDBD-2ABD-4012-BCB3-A568ACAD4687}" type="presParOf" srcId="{C759DE7D-13DB-42EC-B295-92F109D9A03F}" destId="{90C2D9BC-9A55-4D75-A04D-FDCFF6AE155B}" srcOrd="0" destOrd="0" presId="urn:microsoft.com/office/officeart/2008/layout/VerticalCurvedList"/>
    <dgm:cxn modelId="{86C102DA-BEC9-4667-AF2A-82DDAC1FFB04}" type="presParOf" srcId="{90C2D9BC-9A55-4D75-A04D-FDCFF6AE155B}" destId="{7269C835-496B-4932-BC55-1A0C87B97153}" srcOrd="0" destOrd="0" presId="urn:microsoft.com/office/officeart/2008/layout/VerticalCurvedList"/>
    <dgm:cxn modelId="{03E1C24B-BADF-496D-94E0-70D4031F49C8}" type="presParOf" srcId="{7269C835-496B-4932-BC55-1A0C87B97153}" destId="{516810A7-16C9-4252-87F5-BBF24AA11997}" srcOrd="0" destOrd="0" presId="urn:microsoft.com/office/officeart/2008/layout/VerticalCurvedList"/>
    <dgm:cxn modelId="{7AD94698-710A-4CEC-890D-C30D1957AA73}" type="presParOf" srcId="{7269C835-496B-4932-BC55-1A0C87B97153}" destId="{669FEE55-913C-4F28-926D-478D84993CB4}" srcOrd="1" destOrd="0" presId="urn:microsoft.com/office/officeart/2008/layout/VerticalCurvedList"/>
    <dgm:cxn modelId="{B2BEDC9F-EAF0-4BF8-AFD9-FDAAB933C25F}" type="presParOf" srcId="{7269C835-496B-4932-BC55-1A0C87B97153}" destId="{EEDE3D99-A23D-4F6A-BFD0-AC6FDAEDFEDB}" srcOrd="2" destOrd="0" presId="urn:microsoft.com/office/officeart/2008/layout/VerticalCurvedList"/>
    <dgm:cxn modelId="{2A58F7F9-A435-4A91-A6AD-E37A1DD6B939}" type="presParOf" srcId="{7269C835-496B-4932-BC55-1A0C87B97153}" destId="{E883805B-9DCE-4157-ADCC-F5C81FC08B92}" srcOrd="3" destOrd="0" presId="urn:microsoft.com/office/officeart/2008/layout/VerticalCurvedList"/>
    <dgm:cxn modelId="{D5F584C6-4AD7-4684-879F-9612CB2B3955}" type="presParOf" srcId="{90C2D9BC-9A55-4D75-A04D-FDCFF6AE155B}" destId="{C967C3F9-E1BF-4662-800D-091D6D32F1B9}" srcOrd="1" destOrd="0" presId="urn:microsoft.com/office/officeart/2008/layout/VerticalCurvedList"/>
    <dgm:cxn modelId="{7D60E99E-3088-487D-AA73-471DE0C0DB91}" type="presParOf" srcId="{90C2D9BC-9A55-4D75-A04D-FDCFF6AE155B}" destId="{BA691536-370D-4B6C-9133-B20318882E3C}" srcOrd="2" destOrd="0" presId="urn:microsoft.com/office/officeart/2008/layout/VerticalCurvedList"/>
    <dgm:cxn modelId="{1CE97A8A-AC86-4ADE-9C44-CD5AAE82AFA5}" type="presParOf" srcId="{BA691536-370D-4B6C-9133-B20318882E3C}" destId="{761F0D6C-305A-45E5-A502-949089D02B57}" srcOrd="0" destOrd="0" presId="urn:microsoft.com/office/officeart/2008/layout/VerticalCurvedList"/>
    <dgm:cxn modelId="{7B578659-CD83-4296-807A-9DD2460B2520}" type="presParOf" srcId="{90C2D9BC-9A55-4D75-A04D-FDCFF6AE155B}" destId="{19514A13-5595-4ED2-BDEC-C278D1EBAF41}" srcOrd="3" destOrd="0" presId="urn:microsoft.com/office/officeart/2008/layout/VerticalCurvedList"/>
    <dgm:cxn modelId="{F126D371-029C-4591-8471-C133E56C7E47}" type="presParOf" srcId="{90C2D9BC-9A55-4D75-A04D-FDCFF6AE155B}" destId="{A5375178-12FA-4B65-9875-ADCE987F20D4}" srcOrd="4" destOrd="0" presId="urn:microsoft.com/office/officeart/2008/layout/VerticalCurvedList"/>
    <dgm:cxn modelId="{89B8F0BE-4B3D-4538-ACE7-EDDDD4B14A80}" type="presParOf" srcId="{A5375178-12FA-4B65-9875-ADCE987F20D4}" destId="{65359CE5-4CB6-4A0A-AAE4-28FB799E7CA2}" srcOrd="0" destOrd="0" presId="urn:microsoft.com/office/officeart/2008/layout/VerticalCurvedList"/>
    <dgm:cxn modelId="{E94CBD06-B95A-4204-A862-0370E93200B2}" type="presParOf" srcId="{90C2D9BC-9A55-4D75-A04D-FDCFF6AE155B}" destId="{6D512CC1-1755-450F-9BD9-015EA0F02C76}" srcOrd="5" destOrd="0" presId="urn:microsoft.com/office/officeart/2008/layout/VerticalCurvedList"/>
    <dgm:cxn modelId="{1FD984A9-5A10-4898-9365-C7F88B77EEF8}" type="presParOf" srcId="{90C2D9BC-9A55-4D75-A04D-FDCFF6AE155B}" destId="{B2B44709-7C99-4E4B-ABAC-5D8FBD201AB4}" srcOrd="6" destOrd="0" presId="urn:microsoft.com/office/officeart/2008/layout/VerticalCurvedList"/>
    <dgm:cxn modelId="{815AF123-AD84-4FB2-B205-85148C7CAD14}" type="presParOf" srcId="{B2B44709-7C99-4E4B-ABAC-5D8FBD201AB4}" destId="{657B8BDD-8D7D-49E0-B686-19B7712B3DC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93820FA-A54D-40B4-96D6-EF4736AF6A09}" type="doc">
      <dgm:prSet loTypeId="urn:microsoft.com/office/officeart/2008/layout/AlternatingHexagons" loCatId="list" qsTypeId="urn:microsoft.com/office/officeart/2005/8/quickstyle/simple1" qsCatId="simple" csTypeId="urn:microsoft.com/office/officeart/2005/8/colors/accent2_4" csCatId="accent2" phldr="1"/>
      <dgm:spPr/>
      <dgm:t>
        <a:bodyPr/>
        <a:lstStyle/>
        <a:p>
          <a:endParaRPr lang="en-US"/>
        </a:p>
      </dgm:t>
    </dgm:pt>
    <dgm:pt modelId="{9737C2E3-46DB-4FA7-B524-A5AFAA5B8FE3}">
      <dgm:prSet phldrT="[Text]" custT="1"/>
      <dgm:spPr/>
      <dgm:t>
        <a:bodyPr/>
        <a:lstStyle/>
        <a:p>
          <a:r>
            <a:rPr lang="en-US" sz="2000" dirty="0" smtClean="0"/>
            <a:t>Browsing History</a:t>
          </a:r>
          <a:endParaRPr lang="en-US" sz="2000" dirty="0"/>
        </a:p>
      </dgm:t>
    </dgm:pt>
    <dgm:pt modelId="{9E793166-BA41-4EEB-9E86-F33420E898D8}" type="parTrans" cxnId="{10FFBDEC-F80A-4D6A-AFDB-5677004D13FC}">
      <dgm:prSet/>
      <dgm:spPr/>
      <dgm:t>
        <a:bodyPr/>
        <a:lstStyle/>
        <a:p>
          <a:endParaRPr lang="en-US" sz="2800"/>
        </a:p>
      </dgm:t>
    </dgm:pt>
    <dgm:pt modelId="{505FFBB0-408C-4FA7-92DE-3F462BB113E0}" type="sibTrans" cxnId="{10FFBDEC-F80A-4D6A-AFDB-5677004D13FC}">
      <dgm:prSet custT="1"/>
      <dgm:spPr/>
      <dgm:t>
        <a:bodyPr/>
        <a:lstStyle/>
        <a:p>
          <a:endParaRPr lang="en-US" sz="4800"/>
        </a:p>
      </dgm:t>
    </dgm:pt>
    <dgm:pt modelId="{0704EFEB-7570-4753-821B-AE08D1EBCE17}">
      <dgm:prSet phldrT="[Text]" custT="1"/>
      <dgm:spPr/>
      <dgm:t>
        <a:bodyPr/>
        <a:lstStyle/>
        <a:p>
          <a:r>
            <a:rPr lang="en-US" sz="2000" dirty="0" smtClean="0"/>
            <a:t>Page Scrolling</a:t>
          </a:r>
          <a:endParaRPr lang="en-US" sz="2000" dirty="0"/>
        </a:p>
      </dgm:t>
    </dgm:pt>
    <dgm:pt modelId="{1F9B6187-DF5A-4B2C-87F7-95A5EC0A9372}" type="parTrans" cxnId="{85DA356C-6F0E-45F4-B0E6-2085F02D44E3}">
      <dgm:prSet/>
      <dgm:spPr/>
      <dgm:t>
        <a:bodyPr/>
        <a:lstStyle/>
        <a:p>
          <a:endParaRPr lang="en-US" sz="2800"/>
        </a:p>
      </dgm:t>
    </dgm:pt>
    <dgm:pt modelId="{88F625D0-F02E-4025-B794-CE2A44F5601E}" type="sibTrans" cxnId="{85DA356C-6F0E-45F4-B0E6-2085F02D44E3}">
      <dgm:prSet/>
      <dgm:spPr/>
      <dgm:t>
        <a:bodyPr/>
        <a:lstStyle/>
        <a:p>
          <a:endParaRPr lang="en-US" sz="2800"/>
        </a:p>
      </dgm:t>
    </dgm:pt>
    <dgm:pt modelId="{0039A78B-5A54-4614-9D85-59416B839337}">
      <dgm:prSet phldrT="[Text]" custT="1"/>
      <dgm:spPr/>
      <dgm:t>
        <a:bodyPr/>
        <a:lstStyle/>
        <a:p>
          <a:r>
            <a:rPr lang="en-US" sz="2000" dirty="0" smtClean="0"/>
            <a:t>Course Work</a:t>
          </a:r>
          <a:endParaRPr lang="en-US" sz="2000" dirty="0"/>
        </a:p>
      </dgm:t>
    </dgm:pt>
    <dgm:pt modelId="{30B653BD-3048-42F6-84AB-E81080FA4C17}" type="parTrans" cxnId="{4ACED46B-0E20-42B9-9F34-BB267962B2B2}">
      <dgm:prSet/>
      <dgm:spPr/>
      <dgm:t>
        <a:bodyPr/>
        <a:lstStyle/>
        <a:p>
          <a:endParaRPr lang="en-US" sz="2800"/>
        </a:p>
      </dgm:t>
    </dgm:pt>
    <dgm:pt modelId="{B34971E9-F24D-4EE3-9395-DF7C99A302C5}" type="sibTrans" cxnId="{4ACED46B-0E20-42B9-9F34-BB267962B2B2}">
      <dgm:prSet custT="1"/>
      <dgm:spPr/>
      <dgm:t>
        <a:bodyPr/>
        <a:lstStyle/>
        <a:p>
          <a:endParaRPr lang="en-US" sz="4800"/>
        </a:p>
      </dgm:t>
    </dgm:pt>
    <dgm:pt modelId="{01AF649B-0DA6-4360-AE0F-2648F7D51CCC}">
      <dgm:prSet phldrT="[Text]" custT="1"/>
      <dgm:spPr/>
      <dgm:t>
        <a:bodyPr/>
        <a:lstStyle/>
        <a:p>
          <a:r>
            <a:rPr lang="en-US" sz="2000" dirty="0" smtClean="0"/>
            <a:t>Keyboard Activities</a:t>
          </a:r>
          <a:endParaRPr lang="en-US" sz="2000" dirty="0"/>
        </a:p>
      </dgm:t>
    </dgm:pt>
    <dgm:pt modelId="{8EEA7613-220E-425C-A47A-3A93C4EF9A60}" type="parTrans" cxnId="{6844BA27-B2DB-4BC8-B946-864F10EB3C7E}">
      <dgm:prSet/>
      <dgm:spPr/>
      <dgm:t>
        <a:bodyPr/>
        <a:lstStyle/>
        <a:p>
          <a:endParaRPr lang="en-US" sz="2800"/>
        </a:p>
      </dgm:t>
    </dgm:pt>
    <dgm:pt modelId="{A0A2D5AE-4C70-462E-A7D1-477E7D06A999}" type="sibTrans" cxnId="{6844BA27-B2DB-4BC8-B946-864F10EB3C7E}">
      <dgm:prSet/>
      <dgm:spPr/>
      <dgm:t>
        <a:bodyPr/>
        <a:lstStyle/>
        <a:p>
          <a:endParaRPr lang="en-US" sz="2800"/>
        </a:p>
      </dgm:t>
    </dgm:pt>
    <dgm:pt modelId="{E2DD7ECF-25EB-4F46-8F0D-FBE5D183B6AD}">
      <dgm:prSet phldrT="[Text]" custT="1"/>
      <dgm:spPr/>
      <dgm:t>
        <a:bodyPr/>
        <a:lstStyle/>
        <a:p>
          <a:r>
            <a:rPr lang="en-US" sz="2000" dirty="0" smtClean="0"/>
            <a:t>Personal Profile</a:t>
          </a:r>
          <a:endParaRPr lang="en-US" sz="2000" dirty="0"/>
        </a:p>
      </dgm:t>
    </dgm:pt>
    <dgm:pt modelId="{AC601A81-A3CD-42BB-B0DD-EF6488D5373F}" type="parTrans" cxnId="{7F800BF9-9A4B-4175-B3A4-AAF8113FF775}">
      <dgm:prSet/>
      <dgm:spPr/>
      <dgm:t>
        <a:bodyPr/>
        <a:lstStyle/>
        <a:p>
          <a:endParaRPr lang="en-US" sz="2800"/>
        </a:p>
      </dgm:t>
    </dgm:pt>
    <dgm:pt modelId="{8BB11F2C-A18E-4F09-97D5-17A8F7CCDD93}" type="sibTrans" cxnId="{7F800BF9-9A4B-4175-B3A4-AAF8113FF775}">
      <dgm:prSet custT="1"/>
      <dgm:spPr/>
      <dgm:t>
        <a:bodyPr/>
        <a:lstStyle/>
        <a:p>
          <a:endParaRPr lang="en-US" sz="4800"/>
        </a:p>
      </dgm:t>
    </dgm:pt>
    <dgm:pt modelId="{6A780D53-93A3-4904-B047-833E7752CB7E}">
      <dgm:prSet phldrT="[Text]" custT="1"/>
      <dgm:spPr/>
      <dgm:t>
        <a:bodyPr/>
        <a:lstStyle/>
        <a:p>
          <a:r>
            <a:rPr lang="en-US" sz="2000" dirty="0" smtClean="0"/>
            <a:t>Mouse Activities</a:t>
          </a:r>
          <a:endParaRPr lang="en-US" sz="2000" dirty="0"/>
        </a:p>
      </dgm:t>
    </dgm:pt>
    <dgm:pt modelId="{505282F7-E7DB-4431-B208-2CB998A1F6B3}" type="parTrans" cxnId="{C979531E-7519-4A93-BF2F-7CA0C4A74DF9}">
      <dgm:prSet/>
      <dgm:spPr/>
      <dgm:t>
        <a:bodyPr/>
        <a:lstStyle/>
        <a:p>
          <a:endParaRPr lang="en-US" sz="2800"/>
        </a:p>
      </dgm:t>
    </dgm:pt>
    <dgm:pt modelId="{4290800A-EAAD-4C00-AB37-19B1F09D00FC}" type="sibTrans" cxnId="{C979531E-7519-4A93-BF2F-7CA0C4A74DF9}">
      <dgm:prSet/>
      <dgm:spPr/>
      <dgm:t>
        <a:bodyPr/>
        <a:lstStyle/>
        <a:p>
          <a:endParaRPr lang="en-US" sz="2800"/>
        </a:p>
      </dgm:t>
    </dgm:pt>
    <dgm:pt modelId="{CF7F1AC6-367F-43E7-BE34-AF9C6DA963B3}" type="pres">
      <dgm:prSet presAssocID="{993820FA-A54D-40B4-96D6-EF4736AF6A09}" presName="Name0" presStyleCnt="0">
        <dgm:presLayoutVars>
          <dgm:chMax/>
          <dgm:chPref/>
          <dgm:dir/>
          <dgm:animLvl val="lvl"/>
        </dgm:presLayoutVars>
      </dgm:prSet>
      <dgm:spPr/>
      <dgm:t>
        <a:bodyPr/>
        <a:lstStyle/>
        <a:p>
          <a:endParaRPr lang="en-US"/>
        </a:p>
      </dgm:t>
    </dgm:pt>
    <dgm:pt modelId="{B6898508-1142-45EE-BB7B-3119DB7D9182}" type="pres">
      <dgm:prSet presAssocID="{9737C2E3-46DB-4FA7-B524-A5AFAA5B8FE3}" presName="composite" presStyleCnt="0"/>
      <dgm:spPr/>
    </dgm:pt>
    <dgm:pt modelId="{10452F54-E7FA-416F-BD39-321E0DC9247B}" type="pres">
      <dgm:prSet presAssocID="{9737C2E3-46DB-4FA7-B524-A5AFAA5B8FE3}" presName="Parent1" presStyleLbl="node1" presStyleIdx="0" presStyleCnt="6">
        <dgm:presLayoutVars>
          <dgm:chMax val="1"/>
          <dgm:chPref val="1"/>
          <dgm:bulletEnabled val="1"/>
        </dgm:presLayoutVars>
      </dgm:prSet>
      <dgm:spPr/>
      <dgm:t>
        <a:bodyPr/>
        <a:lstStyle/>
        <a:p>
          <a:endParaRPr lang="en-US"/>
        </a:p>
      </dgm:t>
    </dgm:pt>
    <dgm:pt modelId="{80879003-8213-4C24-B568-696D3E8FE382}" type="pres">
      <dgm:prSet presAssocID="{9737C2E3-46DB-4FA7-B524-A5AFAA5B8FE3}" presName="Childtext1" presStyleLbl="revTx" presStyleIdx="0" presStyleCnt="3">
        <dgm:presLayoutVars>
          <dgm:chMax val="0"/>
          <dgm:chPref val="0"/>
          <dgm:bulletEnabled val="1"/>
        </dgm:presLayoutVars>
      </dgm:prSet>
      <dgm:spPr/>
      <dgm:t>
        <a:bodyPr/>
        <a:lstStyle/>
        <a:p>
          <a:endParaRPr lang="en-US"/>
        </a:p>
      </dgm:t>
    </dgm:pt>
    <dgm:pt modelId="{492C338B-71B5-4EC7-B5CF-93B28921F8D6}" type="pres">
      <dgm:prSet presAssocID="{9737C2E3-46DB-4FA7-B524-A5AFAA5B8FE3}" presName="BalanceSpacing" presStyleCnt="0"/>
      <dgm:spPr/>
    </dgm:pt>
    <dgm:pt modelId="{A399A8E4-4D62-463C-8B7C-598F22488ADA}" type="pres">
      <dgm:prSet presAssocID="{9737C2E3-46DB-4FA7-B524-A5AFAA5B8FE3}" presName="BalanceSpacing1" presStyleCnt="0"/>
      <dgm:spPr/>
    </dgm:pt>
    <dgm:pt modelId="{E59145F2-5789-460F-96AF-32FC084757C2}" type="pres">
      <dgm:prSet presAssocID="{505FFBB0-408C-4FA7-92DE-3F462BB113E0}" presName="Accent1Text" presStyleLbl="node1" presStyleIdx="1" presStyleCnt="6"/>
      <dgm:spPr/>
      <dgm:t>
        <a:bodyPr/>
        <a:lstStyle/>
        <a:p>
          <a:endParaRPr lang="en-US"/>
        </a:p>
      </dgm:t>
    </dgm:pt>
    <dgm:pt modelId="{A93270FC-BB69-4B65-97BF-4D00DB596421}" type="pres">
      <dgm:prSet presAssocID="{505FFBB0-408C-4FA7-92DE-3F462BB113E0}" presName="spaceBetweenRectangles" presStyleCnt="0"/>
      <dgm:spPr/>
    </dgm:pt>
    <dgm:pt modelId="{484F1DE6-19D8-430A-AA01-871E32ED91F5}" type="pres">
      <dgm:prSet presAssocID="{0039A78B-5A54-4614-9D85-59416B839337}" presName="composite" presStyleCnt="0"/>
      <dgm:spPr/>
    </dgm:pt>
    <dgm:pt modelId="{C07CB211-25BF-4B37-8A03-94943C4E6C4F}" type="pres">
      <dgm:prSet presAssocID="{0039A78B-5A54-4614-9D85-59416B839337}" presName="Parent1" presStyleLbl="node1" presStyleIdx="2" presStyleCnt="6">
        <dgm:presLayoutVars>
          <dgm:chMax val="1"/>
          <dgm:chPref val="1"/>
          <dgm:bulletEnabled val="1"/>
        </dgm:presLayoutVars>
      </dgm:prSet>
      <dgm:spPr/>
      <dgm:t>
        <a:bodyPr/>
        <a:lstStyle/>
        <a:p>
          <a:endParaRPr lang="en-US"/>
        </a:p>
      </dgm:t>
    </dgm:pt>
    <dgm:pt modelId="{B202E855-BED1-4B32-BB53-F6D4735D0C04}" type="pres">
      <dgm:prSet presAssocID="{0039A78B-5A54-4614-9D85-59416B839337}" presName="Childtext1" presStyleLbl="revTx" presStyleIdx="1" presStyleCnt="3">
        <dgm:presLayoutVars>
          <dgm:chMax val="0"/>
          <dgm:chPref val="0"/>
          <dgm:bulletEnabled val="1"/>
        </dgm:presLayoutVars>
      </dgm:prSet>
      <dgm:spPr/>
      <dgm:t>
        <a:bodyPr/>
        <a:lstStyle/>
        <a:p>
          <a:endParaRPr lang="en-US"/>
        </a:p>
      </dgm:t>
    </dgm:pt>
    <dgm:pt modelId="{5966A0C9-D605-4A6F-9045-A2C125917AD1}" type="pres">
      <dgm:prSet presAssocID="{0039A78B-5A54-4614-9D85-59416B839337}" presName="BalanceSpacing" presStyleCnt="0"/>
      <dgm:spPr/>
    </dgm:pt>
    <dgm:pt modelId="{EA9A497A-B701-4578-A4A5-F3E3DBE73986}" type="pres">
      <dgm:prSet presAssocID="{0039A78B-5A54-4614-9D85-59416B839337}" presName="BalanceSpacing1" presStyleCnt="0"/>
      <dgm:spPr/>
    </dgm:pt>
    <dgm:pt modelId="{4DFCCBF5-F895-4E79-8D32-E652069CB592}" type="pres">
      <dgm:prSet presAssocID="{B34971E9-F24D-4EE3-9395-DF7C99A302C5}" presName="Accent1Text" presStyleLbl="node1" presStyleIdx="3" presStyleCnt="6"/>
      <dgm:spPr/>
      <dgm:t>
        <a:bodyPr/>
        <a:lstStyle/>
        <a:p>
          <a:endParaRPr lang="en-US"/>
        </a:p>
      </dgm:t>
    </dgm:pt>
    <dgm:pt modelId="{73966330-C4E3-4331-AB9D-8569196A0534}" type="pres">
      <dgm:prSet presAssocID="{B34971E9-F24D-4EE3-9395-DF7C99A302C5}" presName="spaceBetweenRectangles" presStyleCnt="0"/>
      <dgm:spPr/>
    </dgm:pt>
    <dgm:pt modelId="{6639AE2B-E7F8-41C1-9BF5-834FB90A2EE7}" type="pres">
      <dgm:prSet presAssocID="{E2DD7ECF-25EB-4F46-8F0D-FBE5D183B6AD}" presName="composite" presStyleCnt="0"/>
      <dgm:spPr/>
    </dgm:pt>
    <dgm:pt modelId="{DB4133EC-BE90-4597-95E3-86968C4295B7}" type="pres">
      <dgm:prSet presAssocID="{E2DD7ECF-25EB-4F46-8F0D-FBE5D183B6AD}" presName="Parent1" presStyleLbl="node1" presStyleIdx="4" presStyleCnt="6">
        <dgm:presLayoutVars>
          <dgm:chMax val="1"/>
          <dgm:chPref val="1"/>
          <dgm:bulletEnabled val="1"/>
        </dgm:presLayoutVars>
      </dgm:prSet>
      <dgm:spPr/>
      <dgm:t>
        <a:bodyPr/>
        <a:lstStyle/>
        <a:p>
          <a:endParaRPr lang="en-US"/>
        </a:p>
      </dgm:t>
    </dgm:pt>
    <dgm:pt modelId="{DF2E348C-3CFA-4976-B9DA-A92F93CA304D}" type="pres">
      <dgm:prSet presAssocID="{E2DD7ECF-25EB-4F46-8F0D-FBE5D183B6AD}" presName="Childtext1" presStyleLbl="revTx" presStyleIdx="2" presStyleCnt="3">
        <dgm:presLayoutVars>
          <dgm:chMax val="0"/>
          <dgm:chPref val="0"/>
          <dgm:bulletEnabled val="1"/>
        </dgm:presLayoutVars>
      </dgm:prSet>
      <dgm:spPr/>
      <dgm:t>
        <a:bodyPr/>
        <a:lstStyle/>
        <a:p>
          <a:endParaRPr lang="en-US"/>
        </a:p>
      </dgm:t>
    </dgm:pt>
    <dgm:pt modelId="{29B356BD-F77B-45AA-9B56-E7C4D5309D27}" type="pres">
      <dgm:prSet presAssocID="{E2DD7ECF-25EB-4F46-8F0D-FBE5D183B6AD}" presName="BalanceSpacing" presStyleCnt="0"/>
      <dgm:spPr/>
    </dgm:pt>
    <dgm:pt modelId="{90385548-DAA3-416D-BD8D-D43BD78DAEC0}" type="pres">
      <dgm:prSet presAssocID="{E2DD7ECF-25EB-4F46-8F0D-FBE5D183B6AD}" presName="BalanceSpacing1" presStyleCnt="0"/>
      <dgm:spPr/>
    </dgm:pt>
    <dgm:pt modelId="{837A286A-B547-42ED-AC60-45BA3EA64B7F}" type="pres">
      <dgm:prSet presAssocID="{8BB11F2C-A18E-4F09-97D5-17A8F7CCDD93}" presName="Accent1Text" presStyleLbl="node1" presStyleIdx="5" presStyleCnt="6"/>
      <dgm:spPr/>
      <dgm:t>
        <a:bodyPr/>
        <a:lstStyle/>
        <a:p>
          <a:endParaRPr lang="en-US"/>
        </a:p>
      </dgm:t>
    </dgm:pt>
  </dgm:ptLst>
  <dgm:cxnLst>
    <dgm:cxn modelId="{10FFBDEC-F80A-4D6A-AFDB-5677004D13FC}" srcId="{993820FA-A54D-40B4-96D6-EF4736AF6A09}" destId="{9737C2E3-46DB-4FA7-B524-A5AFAA5B8FE3}" srcOrd="0" destOrd="0" parTransId="{9E793166-BA41-4EEB-9E86-F33420E898D8}" sibTransId="{505FFBB0-408C-4FA7-92DE-3F462BB113E0}"/>
    <dgm:cxn modelId="{4ACED46B-0E20-42B9-9F34-BB267962B2B2}" srcId="{993820FA-A54D-40B4-96D6-EF4736AF6A09}" destId="{0039A78B-5A54-4614-9D85-59416B839337}" srcOrd="1" destOrd="0" parTransId="{30B653BD-3048-42F6-84AB-E81080FA4C17}" sibTransId="{B34971E9-F24D-4EE3-9395-DF7C99A302C5}"/>
    <dgm:cxn modelId="{C222E941-CCD8-44C6-B7EC-74704552AE4B}" type="presOf" srcId="{8BB11F2C-A18E-4F09-97D5-17A8F7CCDD93}" destId="{837A286A-B547-42ED-AC60-45BA3EA64B7F}" srcOrd="0" destOrd="0" presId="urn:microsoft.com/office/officeart/2008/layout/AlternatingHexagons"/>
    <dgm:cxn modelId="{B657B298-454F-4EA9-9276-4C0BA143597E}" type="presOf" srcId="{505FFBB0-408C-4FA7-92DE-3F462BB113E0}" destId="{E59145F2-5789-460F-96AF-32FC084757C2}" srcOrd="0" destOrd="0" presId="urn:microsoft.com/office/officeart/2008/layout/AlternatingHexagons"/>
    <dgm:cxn modelId="{15D853AB-B891-4E3F-AF0C-B032F09EA634}" type="presOf" srcId="{E2DD7ECF-25EB-4F46-8F0D-FBE5D183B6AD}" destId="{DB4133EC-BE90-4597-95E3-86968C4295B7}" srcOrd="0" destOrd="0" presId="urn:microsoft.com/office/officeart/2008/layout/AlternatingHexagons"/>
    <dgm:cxn modelId="{410478C9-19CC-4C20-938A-EA31206F5A44}" type="presOf" srcId="{993820FA-A54D-40B4-96D6-EF4736AF6A09}" destId="{CF7F1AC6-367F-43E7-BE34-AF9C6DA963B3}" srcOrd="0" destOrd="0" presId="urn:microsoft.com/office/officeart/2008/layout/AlternatingHexagons"/>
    <dgm:cxn modelId="{E64A943A-339F-416F-93F8-481785B0481D}" type="presOf" srcId="{01AF649B-0DA6-4360-AE0F-2648F7D51CCC}" destId="{B202E855-BED1-4B32-BB53-F6D4735D0C04}" srcOrd="0" destOrd="0" presId="urn:microsoft.com/office/officeart/2008/layout/AlternatingHexagons"/>
    <dgm:cxn modelId="{6844BA27-B2DB-4BC8-B946-864F10EB3C7E}" srcId="{0039A78B-5A54-4614-9D85-59416B839337}" destId="{01AF649B-0DA6-4360-AE0F-2648F7D51CCC}" srcOrd="0" destOrd="0" parTransId="{8EEA7613-220E-425C-A47A-3A93C4EF9A60}" sibTransId="{A0A2D5AE-4C70-462E-A7D1-477E7D06A999}"/>
    <dgm:cxn modelId="{7F800BF9-9A4B-4175-B3A4-AAF8113FF775}" srcId="{993820FA-A54D-40B4-96D6-EF4736AF6A09}" destId="{E2DD7ECF-25EB-4F46-8F0D-FBE5D183B6AD}" srcOrd="2" destOrd="0" parTransId="{AC601A81-A3CD-42BB-B0DD-EF6488D5373F}" sibTransId="{8BB11F2C-A18E-4F09-97D5-17A8F7CCDD93}"/>
    <dgm:cxn modelId="{C979531E-7519-4A93-BF2F-7CA0C4A74DF9}" srcId="{E2DD7ECF-25EB-4F46-8F0D-FBE5D183B6AD}" destId="{6A780D53-93A3-4904-B047-833E7752CB7E}" srcOrd="0" destOrd="0" parTransId="{505282F7-E7DB-4431-B208-2CB998A1F6B3}" sibTransId="{4290800A-EAAD-4C00-AB37-19B1F09D00FC}"/>
    <dgm:cxn modelId="{28C17211-5E83-48D1-86D8-DC53CDA2E1B5}" type="presOf" srcId="{B34971E9-F24D-4EE3-9395-DF7C99A302C5}" destId="{4DFCCBF5-F895-4E79-8D32-E652069CB592}" srcOrd="0" destOrd="0" presId="urn:microsoft.com/office/officeart/2008/layout/AlternatingHexagons"/>
    <dgm:cxn modelId="{7E6DF27F-CA46-412B-87A1-BEF211A668DF}" type="presOf" srcId="{6A780D53-93A3-4904-B047-833E7752CB7E}" destId="{DF2E348C-3CFA-4976-B9DA-A92F93CA304D}" srcOrd="0" destOrd="0" presId="urn:microsoft.com/office/officeart/2008/layout/AlternatingHexagons"/>
    <dgm:cxn modelId="{DD4DD7B7-28D0-4B9C-A246-1010B0B182B0}" type="presOf" srcId="{9737C2E3-46DB-4FA7-B524-A5AFAA5B8FE3}" destId="{10452F54-E7FA-416F-BD39-321E0DC9247B}" srcOrd="0" destOrd="0" presId="urn:microsoft.com/office/officeart/2008/layout/AlternatingHexagons"/>
    <dgm:cxn modelId="{85DA356C-6F0E-45F4-B0E6-2085F02D44E3}" srcId="{9737C2E3-46DB-4FA7-B524-A5AFAA5B8FE3}" destId="{0704EFEB-7570-4753-821B-AE08D1EBCE17}" srcOrd="0" destOrd="0" parTransId="{1F9B6187-DF5A-4B2C-87F7-95A5EC0A9372}" sibTransId="{88F625D0-F02E-4025-B794-CE2A44F5601E}"/>
    <dgm:cxn modelId="{D0DA07CE-2578-4D4A-8EAB-B9E8AD8FED2D}" type="presOf" srcId="{0039A78B-5A54-4614-9D85-59416B839337}" destId="{C07CB211-25BF-4B37-8A03-94943C4E6C4F}" srcOrd="0" destOrd="0" presId="urn:microsoft.com/office/officeart/2008/layout/AlternatingHexagons"/>
    <dgm:cxn modelId="{C9C8359F-BD10-4000-BA7B-DE1C7EC71C6F}" type="presOf" srcId="{0704EFEB-7570-4753-821B-AE08D1EBCE17}" destId="{80879003-8213-4C24-B568-696D3E8FE382}" srcOrd="0" destOrd="0" presId="urn:microsoft.com/office/officeart/2008/layout/AlternatingHexagons"/>
    <dgm:cxn modelId="{A42CD77A-C866-4425-ABF2-FC0E249DB1B4}" type="presParOf" srcId="{CF7F1AC6-367F-43E7-BE34-AF9C6DA963B3}" destId="{B6898508-1142-45EE-BB7B-3119DB7D9182}" srcOrd="0" destOrd="0" presId="urn:microsoft.com/office/officeart/2008/layout/AlternatingHexagons"/>
    <dgm:cxn modelId="{0DA3522F-5B54-44ED-BC5D-840C2C5E9964}" type="presParOf" srcId="{B6898508-1142-45EE-BB7B-3119DB7D9182}" destId="{10452F54-E7FA-416F-BD39-321E0DC9247B}" srcOrd="0" destOrd="0" presId="urn:microsoft.com/office/officeart/2008/layout/AlternatingHexagons"/>
    <dgm:cxn modelId="{143702BD-FBC3-4283-B56C-26E68CD6C968}" type="presParOf" srcId="{B6898508-1142-45EE-BB7B-3119DB7D9182}" destId="{80879003-8213-4C24-B568-696D3E8FE382}" srcOrd="1" destOrd="0" presId="urn:microsoft.com/office/officeart/2008/layout/AlternatingHexagons"/>
    <dgm:cxn modelId="{8D871E21-7329-45D4-86DB-3D05039EC358}" type="presParOf" srcId="{B6898508-1142-45EE-BB7B-3119DB7D9182}" destId="{492C338B-71B5-4EC7-B5CF-93B28921F8D6}" srcOrd="2" destOrd="0" presId="urn:microsoft.com/office/officeart/2008/layout/AlternatingHexagons"/>
    <dgm:cxn modelId="{4016DF84-17C3-4809-B0CA-BE232C6BA68D}" type="presParOf" srcId="{B6898508-1142-45EE-BB7B-3119DB7D9182}" destId="{A399A8E4-4D62-463C-8B7C-598F22488ADA}" srcOrd="3" destOrd="0" presId="urn:microsoft.com/office/officeart/2008/layout/AlternatingHexagons"/>
    <dgm:cxn modelId="{DFCCC79A-D9BC-4A1F-86D9-229AAAD4E500}" type="presParOf" srcId="{B6898508-1142-45EE-BB7B-3119DB7D9182}" destId="{E59145F2-5789-460F-96AF-32FC084757C2}" srcOrd="4" destOrd="0" presId="urn:microsoft.com/office/officeart/2008/layout/AlternatingHexagons"/>
    <dgm:cxn modelId="{AF804C9B-295C-4BAB-803F-0DE9D859EF41}" type="presParOf" srcId="{CF7F1AC6-367F-43E7-BE34-AF9C6DA963B3}" destId="{A93270FC-BB69-4B65-97BF-4D00DB596421}" srcOrd="1" destOrd="0" presId="urn:microsoft.com/office/officeart/2008/layout/AlternatingHexagons"/>
    <dgm:cxn modelId="{A14362FF-D977-4385-93D1-9B3483C51DF4}" type="presParOf" srcId="{CF7F1AC6-367F-43E7-BE34-AF9C6DA963B3}" destId="{484F1DE6-19D8-430A-AA01-871E32ED91F5}" srcOrd="2" destOrd="0" presId="urn:microsoft.com/office/officeart/2008/layout/AlternatingHexagons"/>
    <dgm:cxn modelId="{A2ED84DD-4DFC-4CDA-AEED-FC540DBFC5B9}" type="presParOf" srcId="{484F1DE6-19D8-430A-AA01-871E32ED91F5}" destId="{C07CB211-25BF-4B37-8A03-94943C4E6C4F}" srcOrd="0" destOrd="0" presId="urn:microsoft.com/office/officeart/2008/layout/AlternatingHexagons"/>
    <dgm:cxn modelId="{BE85FA21-6051-4F58-A4CA-901402DACD0B}" type="presParOf" srcId="{484F1DE6-19D8-430A-AA01-871E32ED91F5}" destId="{B202E855-BED1-4B32-BB53-F6D4735D0C04}" srcOrd="1" destOrd="0" presId="urn:microsoft.com/office/officeart/2008/layout/AlternatingHexagons"/>
    <dgm:cxn modelId="{E0CFE0A5-8E0A-44E2-91DF-7620FC50DA5E}" type="presParOf" srcId="{484F1DE6-19D8-430A-AA01-871E32ED91F5}" destId="{5966A0C9-D605-4A6F-9045-A2C125917AD1}" srcOrd="2" destOrd="0" presId="urn:microsoft.com/office/officeart/2008/layout/AlternatingHexagons"/>
    <dgm:cxn modelId="{DD318002-5FA6-46CF-B4EF-BEA86A4B05FB}" type="presParOf" srcId="{484F1DE6-19D8-430A-AA01-871E32ED91F5}" destId="{EA9A497A-B701-4578-A4A5-F3E3DBE73986}" srcOrd="3" destOrd="0" presId="urn:microsoft.com/office/officeart/2008/layout/AlternatingHexagons"/>
    <dgm:cxn modelId="{508810C4-BB7B-4667-B233-CC409A0B51A0}" type="presParOf" srcId="{484F1DE6-19D8-430A-AA01-871E32ED91F5}" destId="{4DFCCBF5-F895-4E79-8D32-E652069CB592}" srcOrd="4" destOrd="0" presId="urn:microsoft.com/office/officeart/2008/layout/AlternatingHexagons"/>
    <dgm:cxn modelId="{1BB23FE4-C7A9-47E2-B0FC-DE0EC7DDCEC3}" type="presParOf" srcId="{CF7F1AC6-367F-43E7-BE34-AF9C6DA963B3}" destId="{73966330-C4E3-4331-AB9D-8569196A0534}" srcOrd="3" destOrd="0" presId="urn:microsoft.com/office/officeart/2008/layout/AlternatingHexagons"/>
    <dgm:cxn modelId="{ED2D5AC5-6F5C-4463-8F25-879420A9519B}" type="presParOf" srcId="{CF7F1AC6-367F-43E7-BE34-AF9C6DA963B3}" destId="{6639AE2B-E7F8-41C1-9BF5-834FB90A2EE7}" srcOrd="4" destOrd="0" presId="urn:microsoft.com/office/officeart/2008/layout/AlternatingHexagons"/>
    <dgm:cxn modelId="{F7A3E9E4-468B-4619-9A28-B96AE489B8DA}" type="presParOf" srcId="{6639AE2B-E7F8-41C1-9BF5-834FB90A2EE7}" destId="{DB4133EC-BE90-4597-95E3-86968C4295B7}" srcOrd="0" destOrd="0" presId="urn:microsoft.com/office/officeart/2008/layout/AlternatingHexagons"/>
    <dgm:cxn modelId="{6404B369-5521-4E3C-B091-08A7272A1EF6}" type="presParOf" srcId="{6639AE2B-E7F8-41C1-9BF5-834FB90A2EE7}" destId="{DF2E348C-3CFA-4976-B9DA-A92F93CA304D}" srcOrd="1" destOrd="0" presId="urn:microsoft.com/office/officeart/2008/layout/AlternatingHexagons"/>
    <dgm:cxn modelId="{3DBDB14B-88B0-45DF-887F-D58B806CB9C7}" type="presParOf" srcId="{6639AE2B-E7F8-41C1-9BF5-834FB90A2EE7}" destId="{29B356BD-F77B-45AA-9B56-E7C4D5309D27}" srcOrd="2" destOrd="0" presId="urn:microsoft.com/office/officeart/2008/layout/AlternatingHexagons"/>
    <dgm:cxn modelId="{5762C675-2F79-4073-B613-B0A93B927E51}" type="presParOf" srcId="{6639AE2B-E7F8-41C1-9BF5-834FB90A2EE7}" destId="{90385548-DAA3-416D-BD8D-D43BD78DAEC0}" srcOrd="3" destOrd="0" presId="urn:microsoft.com/office/officeart/2008/layout/AlternatingHexagons"/>
    <dgm:cxn modelId="{A4E01238-52E5-4A4F-A290-D48CC34D98AC}" type="presParOf" srcId="{6639AE2B-E7F8-41C1-9BF5-834FB90A2EE7}" destId="{837A286A-B547-42ED-AC60-45BA3EA64B7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05A3C46-F864-4A74-B9FD-A920693A2FF8}" type="doc">
      <dgm:prSet loTypeId="urn:microsoft.com/office/officeart/2005/8/layout/hProcess9" loCatId="process" qsTypeId="urn:microsoft.com/office/officeart/2005/8/quickstyle/simple1" qsCatId="simple" csTypeId="urn:microsoft.com/office/officeart/2005/8/colors/accent2_4" csCatId="accent2" phldr="1"/>
      <dgm:spPr/>
    </dgm:pt>
    <dgm:pt modelId="{C410D842-68A6-4138-8387-CAE7EA1D7B21}">
      <dgm:prSet phldrT="[Text]"/>
      <dgm:spPr/>
      <dgm:t>
        <a:bodyPr/>
        <a:lstStyle/>
        <a:p>
          <a:r>
            <a:rPr lang="en-US" dirty="0" smtClean="0"/>
            <a:t>Hypothesis</a:t>
          </a:r>
          <a:endParaRPr lang="en-US" dirty="0"/>
        </a:p>
      </dgm:t>
    </dgm:pt>
    <dgm:pt modelId="{81C28299-62C5-4F55-931D-A2F6F38B7A46}" type="parTrans" cxnId="{461993A0-D217-4A14-A3D1-96FFB7EC84D1}">
      <dgm:prSet/>
      <dgm:spPr/>
      <dgm:t>
        <a:bodyPr/>
        <a:lstStyle/>
        <a:p>
          <a:endParaRPr lang="en-US"/>
        </a:p>
      </dgm:t>
    </dgm:pt>
    <dgm:pt modelId="{0DAD7447-5D42-4A36-857E-97E2835DED57}" type="sibTrans" cxnId="{461993A0-D217-4A14-A3D1-96FFB7EC84D1}">
      <dgm:prSet/>
      <dgm:spPr/>
      <dgm:t>
        <a:bodyPr/>
        <a:lstStyle/>
        <a:p>
          <a:endParaRPr lang="en-US"/>
        </a:p>
      </dgm:t>
    </dgm:pt>
    <dgm:pt modelId="{5AA85267-22D0-402F-B698-665D12B113AD}">
      <dgm:prSet phldrT="[Text]"/>
      <dgm:spPr/>
      <dgm:t>
        <a:bodyPr/>
        <a:lstStyle/>
        <a:p>
          <a:r>
            <a:rPr lang="en-US" dirty="0" smtClean="0"/>
            <a:t>Develop Testable Predictions</a:t>
          </a:r>
          <a:endParaRPr lang="en-US" dirty="0"/>
        </a:p>
      </dgm:t>
    </dgm:pt>
    <dgm:pt modelId="{998B72A8-11BF-4BDD-AD57-A12F25232C4A}" type="parTrans" cxnId="{4176A953-AD4B-4AE4-812F-F900E977F057}">
      <dgm:prSet/>
      <dgm:spPr/>
      <dgm:t>
        <a:bodyPr/>
        <a:lstStyle/>
        <a:p>
          <a:endParaRPr lang="en-US"/>
        </a:p>
      </dgm:t>
    </dgm:pt>
    <dgm:pt modelId="{7C2832DC-86BF-4CAF-9769-38F4A11696D3}" type="sibTrans" cxnId="{4176A953-AD4B-4AE4-812F-F900E977F057}">
      <dgm:prSet/>
      <dgm:spPr/>
      <dgm:t>
        <a:bodyPr/>
        <a:lstStyle/>
        <a:p>
          <a:endParaRPr lang="en-US"/>
        </a:p>
      </dgm:t>
    </dgm:pt>
    <dgm:pt modelId="{E4D745F6-40BE-48A5-95F8-271CEA8A8FE0}">
      <dgm:prSet phldrT="[Text]"/>
      <dgm:spPr/>
      <dgm:t>
        <a:bodyPr/>
        <a:lstStyle/>
        <a:p>
          <a:r>
            <a:rPr lang="en-US" dirty="0" smtClean="0"/>
            <a:t>Gather Data</a:t>
          </a:r>
          <a:endParaRPr lang="en-US" dirty="0"/>
        </a:p>
      </dgm:t>
    </dgm:pt>
    <dgm:pt modelId="{6AEF8A7D-518B-4B93-A59C-C8052F46C9D1}" type="parTrans" cxnId="{0220B7D4-FFA6-4BFB-A4A8-696B021DC0B7}">
      <dgm:prSet/>
      <dgm:spPr/>
      <dgm:t>
        <a:bodyPr/>
        <a:lstStyle/>
        <a:p>
          <a:endParaRPr lang="en-US"/>
        </a:p>
      </dgm:t>
    </dgm:pt>
    <dgm:pt modelId="{CD8742F3-CA99-46CC-BC2A-4FBE7C0B7DB3}" type="sibTrans" cxnId="{0220B7D4-FFA6-4BFB-A4A8-696B021DC0B7}">
      <dgm:prSet/>
      <dgm:spPr/>
      <dgm:t>
        <a:bodyPr/>
        <a:lstStyle/>
        <a:p>
          <a:endParaRPr lang="en-US"/>
        </a:p>
      </dgm:t>
    </dgm:pt>
    <dgm:pt modelId="{C4AE2D41-87FC-423D-A5CF-8872559A382B}">
      <dgm:prSet phldrT="[Text]"/>
      <dgm:spPr/>
      <dgm:t>
        <a:bodyPr/>
        <a:lstStyle/>
        <a:p>
          <a:r>
            <a:rPr lang="en-US" dirty="0" smtClean="0"/>
            <a:t>Develop Theories</a:t>
          </a:r>
          <a:endParaRPr lang="en-US" dirty="0"/>
        </a:p>
      </dgm:t>
    </dgm:pt>
    <dgm:pt modelId="{872A8B57-1E5A-4502-9EE4-DEB651C3BC46}" type="parTrans" cxnId="{812E2C59-7979-4177-BAB4-E7F8F5EC4393}">
      <dgm:prSet/>
      <dgm:spPr/>
      <dgm:t>
        <a:bodyPr/>
        <a:lstStyle/>
        <a:p>
          <a:endParaRPr lang="en-US"/>
        </a:p>
      </dgm:t>
    </dgm:pt>
    <dgm:pt modelId="{7CD87C89-A9E1-4EBE-8287-75B8B4BE9315}" type="sibTrans" cxnId="{812E2C59-7979-4177-BAB4-E7F8F5EC4393}">
      <dgm:prSet/>
      <dgm:spPr/>
      <dgm:t>
        <a:bodyPr/>
        <a:lstStyle/>
        <a:p>
          <a:endParaRPr lang="en-US"/>
        </a:p>
      </dgm:t>
    </dgm:pt>
    <dgm:pt modelId="{E532B072-D5FC-4D08-92FE-3CAD68396ACD}" type="pres">
      <dgm:prSet presAssocID="{D05A3C46-F864-4A74-B9FD-A920693A2FF8}" presName="CompostProcess" presStyleCnt="0">
        <dgm:presLayoutVars>
          <dgm:dir/>
          <dgm:resizeHandles val="exact"/>
        </dgm:presLayoutVars>
      </dgm:prSet>
      <dgm:spPr/>
    </dgm:pt>
    <dgm:pt modelId="{317BE123-8E33-4E89-868C-3CAA42933826}" type="pres">
      <dgm:prSet presAssocID="{D05A3C46-F864-4A74-B9FD-A920693A2FF8}" presName="arrow" presStyleLbl="bgShp" presStyleIdx="0" presStyleCnt="1"/>
      <dgm:spPr/>
    </dgm:pt>
    <dgm:pt modelId="{91CE068E-FE87-4D08-BDF1-BE7B772EF8CD}" type="pres">
      <dgm:prSet presAssocID="{D05A3C46-F864-4A74-B9FD-A920693A2FF8}" presName="linearProcess" presStyleCnt="0"/>
      <dgm:spPr/>
    </dgm:pt>
    <dgm:pt modelId="{C8B45A3C-7A7B-495F-90C2-1F749E98D2E0}" type="pres">
      <dgm:prSet presAssocID="{C410D842-68A6-4138-8387-CAE7EA1D7B21}" presName="textNode" presStyleLbl="node1" presStyleIdx="0" presStyleCnt="4">
        <dgm:presLayoutVars>
          <dgm:bulletEnabled val="1"/>
        </dgm:presLayoutVars>
      </dgm:prSet>
      <dgm:spPr/>
      <dgm:t>
        <a:bodyPr/>
        <a:lstStyle/>
        <a:p>
          <a:endParaRPr lang="en-US"/>
        </a:p>
      </dgm:t>
    </dgm:pt>
    <dgm:pt modelId="{151780BD-E14F-4512-8AEC-1E976833B613}" type="pres">
      <dgm:prSet presAssocID="{0DAD7447-5D42-4A36-857E-97E2835DED57}" presName="sibTrans" presStyleCnt="0"/>
      <dgm:spPr/>
    </dgm:pt>
    <dgm:pt modelId="{51AFCB4C-2172-4373-901D-368716567C02}" type="pres">
      <dgm:prSet presAssocID="{5AA85267-22D0-402F-B698-665D12B113AD}" presName="textNode" presStyleLbl="node1" presStyleIdx="1" presStyleCnt="4">
        <dgm:presLayoutVars>
          <dgm:bulletEnabled val="1"/>
        </dgm:presLayoutVars>
      </dgm:prSet>
      <dgm:spPr/>
      <dgm:t>
        <a:bodyPr/>
        <a:lstStyle/>
        <a:p>
          <a:endParaRPr lang="en-US"/>
        </a:p>
      </dgm:t>
    </dgm:pt>
    <dgm:pt modelId="{D97C9FD7-32B5-40CE-93FE-86A654836F28}" type="pres">
      <dgm:prSet presAssocID="{7C2832DC-86BF-4CAF-9769-38F4A11696D3}" presName="sibTrans" presStyleCnt="0"/>
      <dgm:spPr/>
    </dgm:pt>
    <dgm:pt modelId="{060D3F53-E415-495C-8284-05783E8ECD10}" type="pres">
      <dgm:prSet presAssocID="{E4D745F6-40BE-48A5-95F8-271CEA8A8FE0}" presName="textNode" presStyleLbl="node1" presStyleIdx="2" presStyleCnt="4">
        <dgm:presLayoutVars>
          <dgm:bulletEnabled val="1"/>
        </dgm:presLayoutVars>
      </dgm:prSet>
      <dgm:spPr/>
      <dgm:t>
        <a:bodyPr/>
        <a:lstStyle/>
        <a:p>
          <a:endParaRPr lang="en-US"/>
        </a:p>
      </dgm:t>
    </dgm:pt>
    <dgm:pt modelId="{162C8F8E-490F-4984-B7A0-787B5852D39A}" type="pres">
      <dgm:prSet presAssocID="{CD8742F3-CA99-46CC-BC2A-4FBE7C0B7DB3}" presName="sibTrans" presStyleCnt="0"/>
      <dgm:spPr/>
    </dgm:pt>
    <dgm:pt modelId="{78DEFDD2-F914-4E85-AB25-FA5C3C30BED1}" type="pres">
      <dgm:prSet presAssocID="{C4AE2D41-87FC-423D-A5CF-8872559A382B}" presName="textNode" presStyleLbl="node1" presStyleIdx="3" presStyleCnt="4">
        <dgm:presLayoutVars>
          <dgm:bulletEnabled val="1"/>
        </dgm:presLayoutVars>
      </dgm:prSet>
      <dgm:spPr/>
      <dgm:t>
        <a:bodyPr/>
        <a:lstStyle/>
        <a:p>
          <a:endParaRPr lang="en-US"/>
        </a:p>
      </dgm:t>
    </dgm:pt>
  </dgm:ptLst>
  <dgm:cxnLst>
    <dgm:cxn modelId="{0220B7D4-FFA6-4BFB-A4A8-696B021DC0B7}" srcId="{D05A3C46-F864-4A74-B9FD-A920693A2FF8}" destId="{E4D745F6-40BE-48A5-95F8-271CEA8A8FE0}" srcOrd="2" destOrd="0" parTransId="{6AEF8A7D-518B-4B93-A59C-C8052F46C9D1}" sibTransId="{CD8742F3-CA99-46CC-BC2A-4FBE7C0B7DB3}"/>
    <dgm:cxn modelId="{76674218-EF21-48C8-B469-04AD4752C55C}" type="presOf" srcId="{E4D745F6-40BE-48A5-95F8-271CEA8A8FE0}" destId="{060D3F53-E415-495C-8284-05783E8ECD10}" srcOrd="0" destOrd="0" presId="urn:microsoft.com/office/officeart/2005/8/layout/hProcess9"/>
    <dgm:cxn modelId="{461993A0-D217-4A14-A3D1-96FFB7EC84D1}" srcId="{D05A3C46-F864-4A74-B9FD-A920693A2FF8}" destId="{C410D842-68A6-4138-8387-CAE7EA1D7B21}" srcOrd="0" destOrd="0" parTransId="{81C28299-62C5-4F55-931D-A2F6F38B7A46}" sibTransId="{0DAD7447-5D42-4A36-857E-97E2835DED57}"/>
    <dgm:cxn modelId="{D80BE27F-3F7F-4B05-9CEE-F44B7D4884A3}" type="presOf" srcId="{D05A3C46-F864-4A74-B9FD-A920693A2FF8}" destId="{E532B072-D5FC-4D08-92FE-3CAD68396ACD}" srcOrd="0" destOrd="0" presId="urn:microsoft.com/office/officeart/2005/8/layout/hProcess9"/>
    <dgm:cxn modelId="{812E2C59-7979-4177-BAB4-E7F8F5EC4393}" srcId="{D05A3C46-F864-4A74-B9FD-A920693A2FF8}" destId="{C4AE2D41-87FC-423D-A5CF-8872559A382B}" srcOrd="3" destOrd="0" parTransId="{872A8B57-1E5A-4502-9EE4-DEB651C3BC46}" sibTransId="{7CD87C89-A9E1-4EBE-8287-75B8B4BE9315}"/>
    <dgm:cxn modelId="{4243707E-0F31-47DF-B0ED-2A91446BA82C}" type="presOf" srcId="{C4AE2D41-87FC-423D-A5CF-8872559A382B}" destId="{78DEFDD2-F914-4E85-AB25-FA5C3C30BED1}" srcOrd="0" destOrd="0" presId="urn:microsoft.com/office/officeart/2005/8/layout/hProcess9"/>
    <dgm:cxn modelId="{FC1EDB80-202A-4EA5-95F0-BCE12F6EB02A}" type="presOf" srcId="{5AA85267-22D0-402F-B698-665D12B113AD}" destId="{51AFCB4C-2172-4373-901D-368716567C02}" srcOrd="0" destOrd="0" presId="urn:microsoft.com/office/officeart/2005/8/layout/hProcess9"/>
    <dgm:cxn modelId="{013F262A-DF66-407A-A145-562936FB6DC6}" type="presOf" srcId="{C410D842-68A6-4138-8387-CAE7EA1D7B21}" destId="{C8B45A3C-7A7B-495F-90C2-1F749E98D2E0}" srcOrd="0" destOrd="0" presId="urn:microsoft.com/office/officeart/2005/8/layout/hProcess9"/>
    <dgm:cxn modelId="{4176A953-AD4B-4AE4-812F-F900E977F057}" srcId="{D05A3C46-F864-4A74-B9FD-A920693A2FF8}" destId="{5AA85267-22D0-402F-B698-665D12B113AD}" srcOrd="1" destOrd="0" parTransId="{998B72A8-11BF-4BDD-AD57-A12F25232C4A}" sibTransId="{7C2832DC-86BF-4CAF-9769-38F4A11696D3}"/>
    <dgm:cxn modelId="{6010EA58-A89B-46E9-A1AC-72CA9FAD300E}" type="presParOf" srcId="{E532B072-D5FC-4D08-92FE-3CAD68396ACD}" destId="{317BE123-8E33-4E89-868C-3CAA42933826}" srcOrd="0" destOrd="0" presId="urn:microsoft.com/office/officeart/2005/8/layout/hProcess9"/>
    <dgm:cxn modelId="{EF725420-6D8F-4C74-9E41-6D809BF18B2E}" type="presParOf" srcId="{E532B072-D5FC-4D08-92FE-3CAD68396ACD}" destId="{91CE068E-FE87-4D08-BDF1-BE7B772EF8CD}" srcOrd="1" destOrd="0" presId="urn:microsoft.com/office/officeart/2005/8/layout/hProcess9"/>
    <dgm:cxn modelId="{B2E71A0E-3DD3-4136-B342-07A9B4E7CC03}" type="presParOf" srcId="{91CE068E-FE87-4D08-BDF1-BE7B772EF8CD}" destId="{C8B45A3C-7A7B-495F-90C2-1F749E98D2E0}" srcOrd="0" destOrd="0" presId="urn:microsoft.com/office/officeart/2005/8/layout/hProcess9"/>
    <dgm:cxn modelId="{6A112DA5-19FD-4DF2-9DB9-CA5712CD3B14}" type="presParOf" srcId="{91CE068E-FE87-4D08-BDF1-BE7B772EF8CD}" destId="{151780BD-E14F-4512-8AEC-1E976833B613}" srcOrd="1" destOrd="0" presId="urn:microsoft.com/office/officeart/2005/8/layout/hProcess9"/>
    <dgm:cxn modelId="{7A3A8EB6-C171-4002-9A6E-2D8FD10BB1C7}" type="presParOf" srcId="{91CE068E-FE87-4D08-BDF1-BE7B772EF8CD}" destId="{51AFCB4C-2172-4373-901D-368716567C02}" srcOrd="2" destOrd="0" presId="urn:microsoft.com/office/officeart/2005/8/layout/hProcess9"/>
    <dgm:cxn modelId="{D4BA048F-383B-4871-8638-4E14013827C3}" type="presParOf" srcId="{91CE068E-FE87-4D08-BDF1-BE7B772EF8CD}" destId="{D97C9FD7-32B5-40CE-93FE-86A654836F28}" srcOrd="3" destOrd="0" presId="urn:microsoft.com/office/officeart/2005/8/layout/hProcess9"/>
    <dgm:cxn modelId="{086E3657-AF89-4FF0-AA58-D6EFED295526}" type="presParOf" srcId="{91CE068E-FE87-4D08-BDF1-BE7B772EF8CD}" destId="{060D3F53-E415-495C-8284-05783E8ECD10}" srcOrd="4" destOrd="0" presId="urn:microsoft.com/office/officeart/2005/8/layout/hProcess9"/>
    <dgm:cxn modelId="{ED475AFD-5A04-4996-A958-FB2551828086}" type="presParOf" srcId="{91CE068E-FE87-4D08-BDF1-BE7B772EF8CD}" destId="{162C8F8E-490F-4984-B7A0-787B5852D39A}" srcOrd="5" destOrd="0" presId="urn:microsoft.com/office/officeart/2005/8/layout/hProcess9"/>
    <dgm:cxn modelId="{55FDE059-4B42-49C9-8410-C4818D93D2A9}" type="presParOf" srcId="{91CE068E-FE87-4D08-BDF1-BE7B772EF8CD}" destId="{78DEFDD2-F914-4E85-AB25-FA5C3C30BED1}"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E0E143-F8E2-43E4-A923-955F30292A0E}" type="doc">
      <dgm:prSet loTypeId="urn:microsoft.com/office/officeart/2005/8/layout/radial2" loCatId="relationship" qsTypeId="urn:microsoft.com/office/officeart/2005/8/quickstyle/simple1" qsCatId="simple" csTypeId="urn:microsoft.com/office/officeart/2005/8/colors/accent2_4" csCatId="accent2" phldr="1"/>
      <dgm:spPr/>
      <dgm:t>
        <a:bodyPr/>
        <a:lstStyle/>
        <a:p>
          <a:endParaRPr lang="en-US"/>
        </a:p>
      </dgm:t>
    </dgm:pt>
    <dgm:pt modelId="{3007121A-4C59-4B4A-926D-B69E399AFA28}">
      <dgm:prSet phldrT="[Text]"/>
      <dgm:spPr/>
      <dgm:t>
        <a:bodyPr/>
        <a:lstStyle/>
        <a:p>
          <a:r>
            <a:rPr lang="en-US" dirty="0" smtClean="0"/>
            <a:t>Vicarious Learning</a:t>
          </a:r>
          <a:endParaRPr lang="en-US" dirty="0"/>
        </a:p>
      </dgm:t>
    </dgm:pt>
    <dgm:pt modelId="{27692A1E-850D-478E-9715-C08EE2C444A2}" type="parTrans" cxnId="{A0EC748C-D088-41C3-9B97-ED5FDE48E886}">
      <dgm:prSet/>
      <dgm:spPr/>
      <dgm:t>
        <a:bodyPr/>
        <a:lstStyle/>
        <a:p>
          <a:endParaRPr lang="en-US"/>
        </a:p>
      </dgm:t>
    </dgm:pt>
    <dgm:pt modelId="{7B610BD7-C0D0-420F-84F9-9FF725FC6627}" type="sibTrans" cxnId="{A0EC748C-D088-41C3-9B97-ED5FDE48E886}">
      <dgm:prSet/>
      <dgm:spPr/>
      <dgm:t>
        <a:bodyPr/>
        <a:lstStyle/>
        <a:p>
          <a:endParaRPr lang="en-US"/>
        </a:p>
      </dgm:t>
    </dgm:pt>
    <dgm:pt modelId="{3FE3BA21-AA7D-4CFC-BA7B-CB1814056058}">
      <dgm:prSet phldrT="[Text]"/>
      <dgm:spPr/>
      <dgm:t>
        <a:bodyPr/>
        <a:lstStyle/>
        <a:p>
          <a:endParaRPr lang="en-US" dirty="0"/>
        </a:p>
      </dgm:t>
    </dgm:pt>
    <dgm:pt modelId="{359EB7C1-D66B-4DC8-B11D-5594D3F9C69E}" type="parTrans" cxnId="{552C0C91-7981-4B1A-8D73-F9F678CE474D}">
      <dgm:prSet/>
      <dgm:spPr/>
      <dgm:t>
        <a:bodyPr/>
        <a:lstStyle/>
        <a:p>
          <a:endParaRPr lang="en-US"/>
        </a:p>
      </dgm:t>
    </dgm:pt>
    <dgm:pt modelId="{09E1C27A-B31B-4745-B7E0-882C1EA32C9F}" type="sibTrans" cxnId="{552C0C91-7981-4B1A-8D73-F9F678CE474D}">
      <dgm:prSet/>
      <dgm:spPr/>
      <dgm:t>
        <a:bodyPr/>
        <a:lstStyle/>
        <a:p>
          <a:endParaRPr lang="en-US"/>
        </a:p>
      </dgm:t>
    </dgm:pt>
    <dgm:pt modelId="{6A6C4FF2-CD36-40F5-944E-C8D1F1D51086}">
      <dgm:prSet phldrT="[Text]"/>
      <dgm:spPr/>
      <dgm:t>
        <a:bodyPr/>
        <a:lstStyle/>
        <a:p>
          <a:r>
            <a:rPr lang="en-US" dirty="0" smtClean="0"/>
            <a:t>Enactive Learning</a:t>
          </a:r>
          <a:endParaRPr lang="en-US" dirty="0"/>
        </a:p>
      </dgm:t>
    </dgm:pt>
    <dgm:pt modelId="{AA1B85CD-159A-419A-B91B-61236068D4B9}" type="parTrans" cxnId="{171A1B45-716A-4515-A7B2-06B6392FE4B2}">
      <dgm:prSet/>
      <dgm:spPr/>
      <dgm:t>
        <a:bodyPr/>
        <a:lstStyle/>
        <a:p>
          <a:endParaRPr lang="en-US"/>
        </a:p>
      </dgm:t>
    </dgm:pt>
    <dgm:pt modelId="{1E0D297D-98B4-4EB0-96D8-06E7D389CD4F}" type="sibTrans" cxnId="{171A1B45-716A-4515-A7B2-06B6392FE4B2}">
      <dgm:prSet/>
      <dgm:spPr/>
      <dgm:t>
        <a:bodyPr/>
        <a:lstStyle/>
        <a:p>
          <a:endParaRPr lang="en-US"/>
        </a:p>
      </dgm:t>
    </dgm:pt>
    <dgm:pt modelId="{98E08BCD-45C8-4D55-B40E-2D5F7C935AF4}">
      <dgm:prSet phldrT="[Text]"/>
      <dgm:spPr/>
      <dgm:t>
        <a:bodyPr/>
        <a:lstStyle/>
        <a:p>
          <a:endParaRPr lang="en-US" dirty="0"/>
        </a:p>
      </dgm:t>
    </dgm:pt>
    <dgm:pt modelId="{DA1A01FF-0468-4212-ADCB-546044648305}" type="parTrans" cxnId="{067CF941-513B-4BE3-9B84-53100C59DCBE}">
      <dgm:prSet/>
      <dgm:spPr/>
      <dgm:t>
        <a:bodyPr/>
        <a:lstStyle/>
        <a:p>
          <a:endParaRPr lang="en-US"/>
        </a:p>
      </dgm:t>
    </dgm:pt>
    <dgm:pt modelId="{50B925CA-2555-45D4-A6FF-38AEAFC2ACD8}" type="sibTrans" cxnId="{067CF941-513B-4BE3-9B84-53100C59DCBE}">
      <dgm:prSet/>
      <dgm:spPr/>
      <dgm:t>
        <a:bodyPr/>
        <a:lstStyle/>
        <a:p>
          <a:endParaRPr lang="en-US"/>
        </a:p>
      </dgm:t>
    </dgm:pt>
    <dgm:pt modelId="{D88BC790-5A7B-4948-BE7B-93C7F1024B56}">
      <dgm:prSet phldrT="[Text]"/>
      <dgm:spPr>
        <a:solidFill>
          <a:srgbClr val="FFC000"/>
        </a:solidFill>
      </dgm:spPr>
      <dgm:t>
        <a:bodyPr/>
        <a:lstStyle/>
        <a:p>
          <a:r>
            <a:rPr lang="en-US" dirty="0" smtClean="0"/>
            <a:t>Cognitive Modeling</a:t>
          </a:r>
          <a:endParaRPr lang="en-US" dirty="0"/>
        </a:p>
      </dgm:t>
    </dgm:pt>
    <dgm:pt modelId="{FDFD7B83-C097-4D62-BF09-A1DA12F79A2B}" type="parTrans" cxnId="{6B326CAF-C8AF-40A7-A8CB-F7B49417353B}">
      <dgm:prSet/>
      <dgm:spPr/>
      <dgm:t>
        <a:bodyPr/>
        <a:lstStyle/>
        <a:p>
          <a:endParaRPr lang="en-US"/>
        </a:p>
      </dgm:t>
    </dgm:pt>
    <dgm:pt modelId="{E567BCBF-CFEA-4C1E-B37A-F44792D715D6}" type="sibTrans" cxnId="{6B326CAF-C8AF-40A7-A8CB-F7B49417353B}">
      <dgm:prSet/>
      <dgm:spPr/>
      <dgm:t>
        <a:bodyPr/>
        <a:lstStyle/>
        <a:p>
          <a:endParaRPr lang="en-US"/>
        </a:p>
      </dgm:t>
    </dgm:pt>
    <dgm:pt modelId="{E2A22614-5E91-45CB-B838-976D55BF50EF}">
      <dgm:prSet phldrT="[Text]"/>
      <dgm:spPr/>
      <dgm:t>
        <a:bodyPr/>
        <a:lstStyle/>
        <a:p>
          <a:endParaRPr lang="en-US" dirty="0"/>
        </a:p>
      </dgm:t>
    </dgm:pt>
    <dgm:pt modelId="{41177EF2-D656-4ADC-962E-83C1C68C7636}" type="parTrans" cxnId="{A66F4953-D64B-46DB-9B89-809373B5993F}">
      <dgm:prSet/>
      <dgm:spPr/>
      <dgm:t>
        <a:bodyPr/>
        <a:lstStyle/>
        <a:p>
          <a:endParaRPr lang="en-US"/>
        </a:p>
      </dgm:t>
    </dgm:pt>
    <dgm:pt modelId="{A88C9F40-6B73-4A51-BFF4-4CF504B31D5E}" type="sibTrans" cxnId="{A66F4953-D64B-46DB-9B89-809373B5993F}">
      <dgm:prSet/>
      <dgm:spPr/>
      <dgm:t>
        <a:bodyPr/>
        <a:lstStyle/>
        <a:p>
          <a:endParaRPr lang="en-US"/>
        </a:p>
      </dgm:t>
    </dgm:pt>
    <dgm:pt modelId="{2E2E0FE2-6298-421C-B16A-08DBB9A87BCD}" type="pres">
      <dgm:prSet presAssocID="{FEE0E143-F8E2-43E4-A923-955F30292A0E}" presName="composite" presStyleCnt="0">
        <dgm:presLayoutVars>
          <dgm:chMax val="5"/>
          <dgm:dir/>
          <dgm:animLvl val="ctr"/>
          <dgm:resizeHandles val="exact"/>
        </dgm:presLayoutVars>
      </dgm:prSet>
      <dgm:spPr/>
      <dgm:t>
        <a:bodyPr/>
        <a:lstStyle/>
        <a:p>
          <a:endParaRPr lang="en-US"/>
        </a:p>
      </dgm:t>
    </dgm:pt>
    <dgm:pt modelId="{3670A7AA-E5D7-4727-BDC7-C10B83E82521}" type="pres">
      <dgm:prSet presAssocID="{FEE0E143-F8E2-43E4-A923-955F30292A0E}" presName="cycle" presStyleCnt="0"/>
      <dgm:spPr/>
    </dgm:pt>
    <dgm:pt modelId="{AD93549E-F64A-4D9B-BB73-826E50DC879E}" type="pres">
      <dgm:prSet presAssocID="{FEE0E143-F8E2-43E4-A923-955F30292A0E}" presName="centerShape" presStyleCnt="0"/>
      <dgm:spPr/>
    </dgm:pt>
    <dgm:pt modelId="{F075DEC2-2640-4651-8B7F-BAA10AB9E581}" type="pres">
      <dgm:prSet presAssocID="{FEE0E143-F8E2-43E4-A923-955F30292A0E}" presName="connSite" presStyleLbl="node1" presStyleIdx="0" presStyleCnt="4"/>
      <dgm:spPr/>
    </dgm:pt>
    <dgm:pt modelId="{82AA576F-2340-411E-B17F-7332016E2FDD}" type="pres">
      <dgm:prSet presAssocID="{FEE0E143-F8E2-43E4-A923-955F30292A0E}"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5132995F-B1DF-42A3-ACA2-8E7D6FEADB36}" type="pres">
      <dgm:prSet presAssocID="{27692A1E-850D-478E-9715-C08EE2C444A2}" presName="Name25" presStyleLbl="parChTrans1D1" presStyleIdx="0" presStyleCnt="3"/>
      <dgm:spPr/>
      <dgm:t>
        <a:bodyPr/>
        <a:lstStyle/>
        <a:p>
          <a:endParaRPr lang="en-US"/>
        </a:p>
      </dgm:t>
    </dgm:pt>
    <dgm:pt modelId="{7E1BBBEF-A7FC-4A99-A0CF-30CA5AE7C797}" type="pres">
      <dgm:prSet presAssocID="{3007121A-4C59-4B4A-926D-B69E399AFA28}" presName="node" presStyleCnt="0"/>
      <dgm:spPr/>
    </dgm:pt>
    <dgm:pt modelId="{7F7149C7-7D1E-4528-9278-2EDD978C34B7}" type="pres">
      <dgm:prSet presAssocID="{3007121A-4C59-4B4A-926D-B69E399AFA28}" presName="parentNode" presStyleLbl="node1" presStyleIdx="1" presStyleCnt="4">
        <dgm:presLayoutVars>
          <dgm:chMax val="1"/>
          <dgm:bulletEnabled val="1"/>
        </dgm:presLayoutVars>
      </dgm:prSet>
      <dgm:spPr/>
      <dgm:t>
        <a:bodyPr/>
        <a:lstStyle/>
        <a:p>
          <a:endParaRPr lang="en-US"/>
        </a:p>
      </dgm:t>
    </dgm:pt>
    <dgm:pt modelId="{2E99B069-EECB-48B4-8F4A-56C739E0849C}" type="pres">
      <dgm:prSet presAssocID="{3007121A-4C59-4B4A-926D-B69E399AFA28}" presName="childNode" presStyleLbl="revTx" presStyleIdx="0" presStyleCnt="3">
        <dgm:presLayoutVars>
          <dgm:bulletEnabled val="1"/>
        </dgm:presLayoutVars>
      </dgm:prSet>
      <dgm:spPr/>
      <dgm:t>
        <a:bodyPr/>
        <a:lstStyle/>
        <a:p>
          <a:endParaRPr lang="en-US"/>
        </a:p>
      </dgm:t>
    </dgm:pt>
    <dgm:pt modelId="{597AB108-715A-4DC0-8B4F-C6F4D1D66FA3}" type="pres">
      <dgm:prSet presAssocID="{AA1B85CD-159A-419A-B91B-61236068D4B9}" presName="Name25" presStyleLbl="parChTrans1D1" presStyleIdx="1" presStyleCnt="3"/>
      <dgm:spPr/>
      <dgm:t>
        <a:bodyPr/>
        <a:lstStyle/>
        <a:p>
          <a:endParaRPr lang="en-US"/>
        </a:p>
      </dgm:t>
    </dgm:pt>
    <dgm:pt modelId="{F486C80B-28A2-4569-85B3-9754864C780E}" type="pres">
      <dgm:prSet presAssocID="{6A6C4FF2-CD36-40F5-944E-C8D1F1D51086}" presName="node" presStyleCnt="0"/>
      <dgm:spPr/>
    </dgm:pt>
    <dgm:pt modelId="{A7286A08-35D1-48F6-AF8E-2E2EC29BC3B4}" type="pres">
      <dgm:prSet presAssocID="{6A6C4FF2-CD36-40F5-944E-C8D1F1D51086}" presName="parentNode" presStyleLbl="node1" presStyleIdx="2" presStyleCnt="4">
        <dgm:presLayoutVars>
          <dgm:chMax val="1"/>
          <dgm:bulletEnabled val="1"/>
        </dgm:presLayoutVars>
      </dgm:prSet>
      <dgm:spPr/>
      <dgm:t>
        <a:bodyPr/>
        <a:lstStyle/>
        <a:p>
          <a:endParaRPr lang="en-US"/>
        </a:p>
      </dgm:t>
    </dgm:pt>
    <dgm:pt modelId="{C71F95C6-175A-495F-A6D9-68358B8AD767}" type="pres">
      <dgm:prSet presAssocID="{6A6C4FF2-CD36-40F5-944E-C8D1F1D51086}" presName="childNode" presStyleLbl="revTx" presStyleIdx="1" presStyleCnt="3">
        <dgm:presLayoutVars>
          <dgm:bulletEnabled val="1"/>
        </dgm:presLayoutVars>
      </dgm:prSet>
      <dgm:spPr/>
      <dgm:t>
        <a:bodyPr/>
        <a:lstStyle/>
        <a:p>
          <a:endParaRPr lang="en-US"/>
        </a:p>
      </dgm:t>
    </dgm:pt>
    <dgm:pt modelId="{BE05A419-4C6A-4485-8FDD-FC5EA6E5BCDC}" type="pres">
      <dgm:prSet presAssocID="{FDFD7B83-C097-4D62-BF09-A1DA12F79A2B}" presName="Name25" presStyleLbl="parChTrans1D1" presStyleIdx="2" presStyleCnt="3"/>
      <dgm:spPr/>
      <dgm:t>
        <a:bodyPr/>
        <a:lstStyle/>
        <a:p>
          <a:endParaRPr lang="en-US"/>
        </a:p>
      </dgm:t>
    </dgm:pt>
    <dgm:pt modelId="{9AB23D26-4CA0-4DC2-BF9F-37D396655DC4}" type="pres">
      <dgm:prSet presAssocID="{D88BC790-5A7B-4948-BE7B-93C7F1024B56}" presName="node" presStyleCnt="0"/>
      <dgm:spPr/>
    </dgm:pt>
    <dgm:pt modelId="{F06ED76D-D12B-4ADD-9E93-E927F2DE3C33}" type="pres">
      <dgm:prSet presAssocID="{D88BC790-5A7B-4948-BE7B-93C7F1024B56}" presName="parentNode" presStyleLbl="node1" presStyleIdx="3" presStyleCnt="4">
        <dgm:presLayoutVars>
          <dgm:chMax val="1"/>
          <dgm:bulletEnabled val="1"/>
        </dgm:presLayoutVars>
      </dgm:prSet>
      <dgm:spPr/>
      <dgm:t>
        <a:bodyPr/>
        <a:lstStyle/>
        <a:p>
          <a:endParaRPr lang="en-US"/>
        </a:p>
      </dgm:t>
    </dgm:pt>
    <dgm:pt modelId="{E257249A-CF63-4568-8FAD-4186E4D29C28}" type="pres">
      <dgm:prSet presAssocID="{D88BC790-5A7B-4948-BE7B-93C7F1024B56}" presName="childNode" presStyleLbl="revTx" presStyleIdx="2" presStyleCnt="3">
        <dgm:presLayoutVars>
          <dgm:bulletEnabled val="1"/>
        </dgm:presLayoutVars>
      </dgm:prSet>
      <dgm:spPr/>
      <dgm:t>
        <a:bodyPr/>
        <a:lstStyle/>
        <a:p>
          <a:endParaRPr lang="en-US"/>
        </a:p>
      </dgm:t>
    </dgm:pt>
  </dgm:ptLst>
  <dgm:cxnLst>
    <dgm:cxn modelId="{171A1B45-716A-4515-A7B2-06B6392FE4B2}" srcId="{FEE0E143-F8E2-43E4-A923-955F30292A0E}" destId="{6A6C4FF2-CD36-40F5-944E-C8D1F1D51086}" srcOrd="1" destOrd="0" parTransId="{AA1B85CD-159A-419A-B91B-61236068D4B9}" sibTransId="{1E0D297D-98B4-4EB0-96D8-06E7D389CD4F}"/>
    <dgm:cxn modelId="{4BE2513D-20EB-4A5A-8B26-FE0452D43A33}" type="presOf" srcId="{3007121A-4C59-4B4A-926D-B69E399AFA28}" destId="{7F7149C7-7D1E-4528-9278-2EDD978C34B7}" srcOrd="0" destOrd="0" presId="urn:microsoft.com/office/officeart/2005/8/layout/radial2"/>
    <dgm:cxn modelId="{2E224C65-153E-43AC-9EFA-AF0AF42F0AD3}" type="presOf" srcId="{D88BC790-5A7B-4948-BE7B-93C7F1024B56}" destId="{F06ED76D-D12B-4ADD-9E93-E927F2DE3C33}" srcOrd="0" destOrd="0" presId="urn:microsoft.com/office/officeart/2005/8/layout/radial2"/>
    <dgm:cxn modelId="{5FE610E3-9CA7-4C02-A154-A9C31BA65CF9}" type="presOf" srcId="{27692A1E-850D-478E-9715-C08EE2C444A2}" destId="{5132995F-B1DF-42A3-ACA2-8E7D6FEADB36}" srcOrd="0" destOrd="0" presId="urn:microsoft.com/office/officeart/2005/8/layout/radial2"/>
    <dgm:cxn modelId="{A66F4953-D64B-46DB-9B89-809373B5993F}" srcId="{D88BC790-5A7B-4948-BE7B-93C7F1024B56}" destId="{E2A22614-5E91-45CB-B838-976D55BF50EF}" srcOrd="0" destOrd="0" parTransId="{41177EF2-D656-4ADC-962E-83C1C68C7636}" sibTransId="{A88C9F40-6B73-4A51-BFF4-4CF504B31D5E}"/>
    <dgm:cxn modelId="{6761ADE9-B045-4B67-ACD1-3A80C9933383}" type="presOf" srcId="{E2A22614-5E91-45CB-B838-976D55BF50EF}" destId="{E257249A-CF63-4568-8FAD-4186E4D29C28}" srcOrd="0" destOrd="0" presId="urn:microsoft.com/office/officeart/2005/8/layout/radial2"/>
    <dgm:cxn modelId="{19D72D19-3EDE-473A-81C6-BA4926CB85E8}" type="presOf" srcId="{FEE0E143-F8E2-43E4-A923-955F30292A0E}" destId="{2E2E0FE2-6298-421C-B16A-08DBB9A87BCD}" srcOrd="0" destOrd="0" presId="urn:microsoft.com/office/officeart/2005/8/layout/radial2"/>
    <dgm:cxn modelId="{3604BEB9-D713-4E5C-86A2-9F544DEBC99F}" type="presOf" srcId="{98E08BCD-45C8-4D55-B40E-2D5F7C935AF4}" destId="{C71F95C6-175A-495F-A6D9-68358B8AD767}" srcOrd="0" destOrd="0" presId="urn:microsoft.com/office/officeart/2005/8/layout/radial2"/>
    <dgm:cxn modelId="{6B326CAF-C8AF-40A7-A8CB-F7B49417353B}" srcId="{FEE0E143-F8E2-43E4-A923-955F30292A0E}" destId="{D88BC790-5A7B-4948-BE7B-93C7F1024B56}" srcOrd="2" destOrd="0" parTransId="{FDFD7B83-C097-4D62-BF09-A1DA12F79A2B}" sibTransId="{E567BCBF-CFEA-4C1E-B37A-F44792D715D6}"/>
    <dgm:cxn modelId="{98D3E454-33D1-4275-A297-65E363A4CF3E}" type="presOf" srcId="{6A6C4FF2-CD36-40F5-944E-C8D1F1D51086}" destId="{A7286A08-35D1-48F6-AF8E-2E2EC29BC3B4}" srcOrd="0" destOrd="0" presId="urn:microsoft.com/office/officeart/2005/8/layout/radial2"/>
    <dgm:cxn modelId="{524CA1C8-12D6-4BF3-B296-07E0F8B66451}" type="presOf" srcId="{FDFD7B83-C097-4D62-BF09-A1DA12F79A2B}" destId="{BE05A419-4C6A-4485-8FDD-FC5EA6E5BCDC}" srcOrd="0" destOrd="0" presId="urn:microsoft.com/office/officeart/2005/8/layout/radial2"/>
    <dgm:cxn modelId="{552C0C91-7981-4B1A-8D73-F9F678CE474D}" srcId="{3007121A-4C59-4B4A-926D-B69E399AFA28}" destId="{3FE3BA21-AA7D-4CFC-BA7B-CB1814056058}" srcOrd="0" destOrd="0" parTransId="{359EB7C1-D66B-4DC8-B11D-5594D3F9C69E}" sibTransId="{09E1C27A-B31B-4745-B7E0-882C1EA32C9F}"/>
    <dgm:cxn modelId="{EB048345-1C38-431C-9126-312E1201B85E}" type="presOf" srcId="{3FE3BA21-AA7D-4CFC-BA7B-CB1814056058}" destId="{2E99B069-EECB-48B4-8F4A-56C739E0849C}" srcOrd="0" destOrd="0" presId="urn:microsoft.com/office/officeart/2005/8/layout/radial2"/>
    <dgm:cxn modelId="{A0EC748C-D088-41C3-9B97-ED5FDE48E886}" srcId="{FEE0E143-F8E2-43E4-A923-955F30292A0E}" destId="{3007121A-4C59-4B4A-926D-B69E399AFA28}" srcOrd="0" destOrd="0" parTransId="{27692A1E-850D-478E-9715-C08EE2C444A2}" sibTransId="{7B610BD7-C0D0-420F-84F9-9FF725FC6627}"/>
    <dgm:cxn modelId="{067CF941-513B-4BE3-9B84-53100C59DCBE}" srcId="{6A6C4FF2-CD36-40F5-944E-C8D1F1D51086}" destId="{98E08BCD-45C8-4D55-B40E-2D5F7C935AF4}" srcOrd="0" destOrd="0" parTransId="{DA1A01FF-0468-4212-ADCB-546044648305}" sibTransId="{50B925CA-2555-45D4-A6FF-38AEAFC2ACD8}"/>
    <dgm:cxn modelId="{9639BB95-8646-4608-9F21-977FBFBDED17}" type="presOf" srcId="{AA1B85CD-159A-419A-B91B-61236068D4B9}" destId="{597AB108-715A-4DC0-8B4F-C6F4D1D66FA3}" srcOrd="0" destOrd="0" presId="urn:microsoft.com/office/officeart/2005/8/layout/radial2"/>
    <dgm:cxn modelId="{C584E123-0DD7-4E1F-BDA5-7BE1A7814852}" type="presParOf" srcId="{2E2E0FE2-6298-421C-B16A-08DBB9A87BCD}" destId="{3670A7AA-E5D7-4727-BDC7-C10B83E82521}" srcOrd="0" destOrd="0" presId="urn:microsoft.com/office/officeart/2005/8/layout/radial2"/>
    <dgm:cxn modelId="{3E273C8B-A465-4164-B5D0-31B2C1E670FA}" type="presParOf" srcId="{3670A7AA-E5D7-4727-BDC7-C10B83E82521}" destId="{AD93549E-F64A-4D9B-BB73-826E50DC879E}" srcOrd="0" destOrd="0" presId="urn:microsoft.com/office/officeart/2005/8/layout/radial2"/>
    <dgm:cxn modelId="{9EC83F43-3EE1-4789-B358-AADD1D49AEFB}" type="presParOf" srcId="{AD93549E-F64A-4D9B-BB73-826E50DC879E}" destId="{F075DEC2-2640-4651-8B7F-BAA10AB9E581}" srcOrd="0" destOrd="0" presId="urn:microsoft.com/office/officeart/2005/8/layout/radial2"/>
    <dgm:cxn modelId="{61789FEE-7619-417D-BD04-3C70517AF932}" type="presParOf" srcId="{AD93549E-F64A-4D9B-BB73-826E50DC879E}" destId="{82AA576F-2340-411E-B17F-7332016E2FDD}" srcOrd="1" destOrd="0" presId="urn:microsoft.com/office/officeart/2005/8/layout/radial2"/>
    <dgm:cxn modelId="{5C99A225-F630-414B-B9A4-75A9A6003107}" type="presParOf" srcId="{3670A7AA-E5D7-4727-BDC7-C10B83E82521}" destId="{5132995F-B1DF-42A3-ACA2-8E7D6FEADB36}" srcOrd="1" destOrd="0" presId="urn:microsoft.com/office/officeart/2005/8/layout/radial2"/>
    <dgm:cxn modelId="{48CAA59D-E11A-44BB-8ACA-24A3EB12E2C0}" type="presParOf" srcId="{3670A7AA-E5D7-4727-BDC7-C10B83E82521}" destId="{7E1BBBEF-A7FC-4A99-A0CF-30CA5AE7C797}" srcOrd="2" destOrd="0" presId="urn:microsoft.com/office/officeart/2005/8/layout/radial2"/>
    <dgm:cxn modelId="{CF75A576-5BAB-4B79-8C9E-CA0EF9D9F5BC}" type="presParOf" srcId="{7E1BBBEF-A7FC-4A99-A0CF-30CA5AE7C797}" destId="{7F7149C7-7D1E-4528-9278-2EDD978C34B7}" srcOrd="0" destOrd="0" presId="urn:microsoft.com/office/officeart/2005/8/layout/radial2"/>
    <dgm:cxn modelId="{1BE1BB79-E3BA-45D8-B451-8ADD49AE471F}" type="presParOf" srcId="{7E1BBBEF-A7FC-4A99-A0CF-30CA5AE7C797}" destId="{2E99B069-EECB-48B4-8F4A-56C739E0849C}" srcOrd="1" destOrd="0" presId="urn:microsoft.com/office/officeart/2005/8/layout/radial2"/>
    <dgm:cxn modelId="{803A0AD5-BB95-4EAD-891C-CF8A6C3BE627}" type="presParOf" srcId="{3670A7AA-E5D7-4727-BDC7-C10B83E82521}" destId="{597AB108-715A-4DC0-8B4F-C6F4D1D66FA3}" srcOrd="3" destOrd="0" presId="urn:microsoft.com/office/officeart/2005/8/layout/radial2"/>
    <dgm:cxn modelId="{01455134-E711-4A22-AE75-3FBDF55ACCE1}" type="presParOf" srcId="{3670A7AA-E5D7-4727-BDC7-C10B83E82521}" destId="{F486C80B-28A2-4569-85B3-9754864C780E}" srcOrd="4" destOrd="0" presId="urn:microsoft.com/office/officeart/2005/8/layout/radial2"/>
    <dgm:cxn modelId="{FBCD2075-A356-47E3-8F0E-095737108F42}" type="presParOf" srcId="{F486C80B-28A2-4569-85B3-9754864C780E}" destId="{A7286A08-35D1-48F6-AF8E-2E2EC29BC3B4}" srcOrd="0" destOrd="0" presId="urn:microsoft.com/office/officeart/2005/8/layout/radial2"/>
    <dgm:cxn modelId="{660C3DCC-6ADE-437A-AD17-261CBF1C7051}" type="presParOf" srcId="{F486C80B-28A2-4569-85B3-9754864C780E}" destId="{C71F95C6-175A-495F-A6D9-68358B8AD767}" srcOrd="1" destOrd="0" presId="urn:microsoft.com/office/officeart/2005/8/layout/radial2"/>
    <dgm:cxn modelId="{71407867-203C-4E34-B834-B1B1422A49B6}" type="presParOf" srcId="{3670A7AA-E5D7-4727-BDC7-C10B83E82521}" destId="{BE05A419-4C6A-4485-8FDD-FC5EA6E5BCDC}" srcOrd="5" destOrd="0" presId="urn:microsoft.com/office/officeart/2005/8/layout/radial2"/>
    <dgm:cxn modelId="{91306EF8-3466-4E55-BE80-3D0D67B18A88}" type="presParOf" srcId="{3670A7AA-E5D7-4727-BDC7-C10B83E82521}" destId="{9AB23D26-4CA0-4DC2-BF9F-37D396655DC4}" srcOrd="6" destOrd="0" presId="urn:microsoft.com/office/officeart/2005/8/layout/radial2"/>
    <dgm:cxn modelId="{F2EC7EBC-C181-40A8-8E75-DF195D116C66}" type="presParOf" srcId="{9AB23D26-4CA0-4DC2-BF9F-37D396655DC4}" destId="{F06ED76D-D12B-4ADD-9E93-E927F2DE3C33}" srcOrd="0" destOrd="0" presId="urn:microsoft.com/office/officeart/2005/8/layout/radial2"/>
    <dgm:cxn modelId="{51E9CCC1-FA0C-4D22-A8F1-6289BEC45FD7}" type="presParOf" srcId="{9AB23D26-4CA0-4DC2-BF9F-37D396655DC4}" destId="{E257249A-CF63-4568-8FAD-4186E4D29C28}"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E0E143-F8E2-43E4-A923-955F30292A0E}" type="doc">
      <dgm:prSet loTypeId="urn:microsoft.com/office/officeart/2005/8/layout/radial2" loCatId="relationship" qsTypeId="urn:microsoft.com/office/officeart/2005/8/quickstyle/simple1" qsCatId="simple" csTypeId="urn:microsoft.com/office/officeart/2005/8/colors/accent2_4" csCatId="accent2" phldr="1"/>
      <dgm:spPr/>
      <dgm:t>
        <a:bodyPr/>
        <a:lstStyle/>
        <a:p>
          <a:endParaRPr lang="en-US"/>
        </a:p>
      </dgm:t>
    </dgm:pt>
    <dgm:pt modelId="{3007121A-4C59-4B4A-926D-B69E399AFA28}">
      <dgm:prSet phldrT="[Text]"/>
      <dgm:spPr/>
      <dgm:t>
        <a:bodyPr/>
        <a:lstStyle/>
        <a:p>
          <a:r>
            <a:rPr lang="en-US" dirty="0" smtClean="0"/>
            <a:t>Vicarious Learning</a:t>
          </a:r>
          <a:endParaRPr lang="en-US" dirty="0"/>
        </a:p>
      </dgm:t>
    </dgm:pt>
    <dgm:pt modelId="{27692A1E-850D-478E-9715-C08EE2C444A2}" type="parTrans" cxnId="{A0EC748C-D088-41C3-9B97-ED5FDE48E886}">
      <dgm:prSet/>
      <dgm:spPr/>
      <dgm:t>
        <a:bodyPr/>
        <a:lstStyle/>
        <a:p>
          <a:endParaRPr lang="en-US"/>
        </a:p>
      </dgm:t>
    </dgm:pt>
    <dgm:pt modelId="{7B610BD7-C0D0-420F-84F9-9FF725FC6627}" type="sibTrans" cxnId="{A0EC748C-D088-41C3-9B97-ED5FDE48E886}">
      <dgm:prSet/>
      <dgm:spPr/>
      <dgm:t>
        <a:bodyPr/>
        <a:lstStyle/>
        <a:p>
          <a:endParaRPr lang="en-US"/>
        </a:p>
      </dgm:t>
    </dgm:pt>
    <dgm:pt modelId="{3FE3BA21-AA7D-4CFC-BA7B-CB1814056058}">
      <dgm:prSet phldrT="[Text]"/>
      <dgm:spPr/>
      <dgm:t>
        <a:bodyPr/>
        <a:lstStyle/>
        <a:p>
          <a:endParaRPr lang="en-US" dirty="0"/>
        </a:p>
      </dgm:t>
    </dgm:pt>
    <dgm:pt modelId="{359EB7C1-D66B-4DC8-B11D-5594D3F9C69E}" type="parTrans" cxnId="{552C0C91-7981-4B1A-8D73-F9F678CE474D}">
      <dgm:prSet/>
      <dgm:spPr/>
      <dgm:t>
        <a:bodyPr/>
        <a:lstStyle/>
        <a:p>
          <a:endParaRPr lang="en-US"/>
        </a:p>
      </dgm:t>
    </dgm:pt>
    <dgm:pt modelId="{09E1C27A-B31B-4745-B7E0-882C1EA32C9F}" type="sibTrans" cxnId="{552C0C91-7981-4B1A-8D73-F9F678CE474D}">
      <dgm:prSet/>
      <dgm:spPr/>
      <dgm:t>
        <a:bodyPr/>
        <a:lstStyle/>
        <a:p>
          <a:endParaRPr lang="en-US"/>
        </a:p>
      </dgm:t>
    </dgm:pt>
    <dgm:pt modelId="{6A6C4FF2-CD36-40F5-944E-C8D1F1D51086}">
      <dgm:prSet phldrT="[Text]"/>
      <dgm:spPr/>
      <dgm:t>
        <a:bodyPr/>
        <a:lstStyle/>
        <a:p>
          <a:r>
            <a:rPr lang="en-US" dirty="0" smtClean="0"/>
            <a:t>Enactive Learning</a:t>
          </a:r>
          <a:endParaRPr lang="en-US" dirty="0"/>
        </a:p>
      </dgm:t>
    </dgm:pt>
    <dgm:pt modelId="{AA1B85CD-159A-419A-B91B-61236068D4B9}" type="parTrans" cxnId="{171A1B45-716A-4515-A7B2-06B6392FE4B2}">
      <dgm:prSet/>
      <dgm:spPr/>
      <dgm:t>
        <a:bodyPr/>
        <a:lstStyle/>
        <a:p>
          <a:endParaRPr lang="en-US"/>
        </a:p>
      </dgm:t>
    </dgm:pt>
    <dgm:pt modelId="{1E0D297D-98B4-4EB0-96D8-06E7D389CD4F}" type="sibTrans" cxnId="{171A1B45-716A-4515-A7B2-06B6392FE4B2}">
      <dgm:prSet/>
      <dgm:spPr/>
      <dgm:t>
        <a:bodyPr/>
        <a:lstStyle/>
        <a:p>
          <a:endParaRPr lang="en-US"/>
        </a:p>
      </dgm:t>
    </dgm:pt>
    <dgm:pt modelId="{98E08BCD-45C8-4D55-B40E-2D5F7C935AF4}">
      <dgm:prSet phldrT="[Text]"/>
      <dgm:spPr/>
      <dgm:t>
        <a:bodyPr/>
        <a:lstStyle/>
        <a:p>
          <a:endParaRPr lang="en-US" dirty="0"/>
        </a:p>
      </dgm:t>
    </dgm:pt>
    <dgm:pt modelId="{DA1A01FF-0468-4212-ADCB-546044648305}" type="parTrans" cxnId="{067CF941-513B-4BE3-9B84-53100C59DCBE}">
      <dgm:prSet/>
      <dgm:spPr/>
      <dgm:t>
        <a:bodyPr/>
        <a:lstStyle/>
        <a:p>
          <a:endParaRPr lang="en-US"/>
        </a:p>
      </dgm:t>
    </dgm:pt>
    <dgm:pt modelId="{50B925CA-2555-45D4-A6FF-38AEAFC2ACD8}" type="sibTrans" cxnId="{067CF941-513B-4BE3-9B84-53100C59DCBE}">
      <dgm:prSet/>
      <dgm:spPr/>
      <dgm:t>
        <a:bodyPr/>
        <a:lstStyle/>
        <a:p>
          <a:endParaRPr lang="en-US"/>
        </a:p>
      </dgm:t>
    </dgm:pt>
    <dgm:pt modelId="{D88BC790-5A7B-4948-BE7B-93C7F1024B56}">
      <dgm:prSet phldrT="[Text]"/>
      <dgm:spPr>
        <a:solidFill>
          <a:srgbClr val="FFC000"/>
        </a:solidFill>
      </dgm:spPr>
      <dgm:t>
        <a:bodyPr/>
        <a:lstStyle/>
        <a:p>
          <a:r>
            <a:rPr lang="en-US" dirty="0" smtClean="0"/>
            <a:t>Cognitive Modeling</a:t>
          </a:r>
          <a:endParaRPr lang="en-US" dirty="0"/>
        </a:p>
      </dgm:t>
    </dgm:pt>
    <dgm:pt modelId="{FDFD7B83-C097-4D62-BF09-A1DA12F79A2B}" type="parTrans" cxnId="{6B326CAF-C8AF-40A7-A8CB-F7B49417353B}">
      <dgm:prSet/>
      <dgm:spPr/>
      <dgm:t>
        <a:bodyPr/>
        <a:lstStyle/>
        <a:p>
          <a:endParaRPr lang="en-US"/>
        </a:p>
      </dgm:t>
    </dgm:pt>
    <dgm:pt modelId="{E567BCBF-CFEA-4C1E-B37A-F44792D715D6}" type="sibTrans" cxnId="{6B326CAF-C8AF-40A7-A8CB-F7B49417353B}">
      <dgm:prSet/>
      <dgm:spPr/>
      <dgm:t>
        <a:bodyPr/>
        <a:lstStyle/>
        <a:p>
          <a:endParaRPr lang="en-US"/>
        </a:p>
      </dgm:t>
    </dgm:pt>
    <dgm:pt modelId="{E2A22614-5E91-45CB-B838-976D55BF50EF}">
      <dgm:prSet phldrT="[Text]"/>
      <dgm:spPr/>
      <dgm:t>
        <a:bodyPr/>
        <a:lstStyle/>
        <a:p>
          <a:endParaRPr lang="en-US" dirty="0"/>
        </a:p>
      </dgm:t>
    </dgm:pt>
    <dgm:pt modelId="{41177EF2-D656-4ADC-962E-83C1C68C7636}" type="parTrans" cxnId="{A66F4953-D64B-46DB-9B89-809373B5993F}">
      <dgm:prSet/>
      <dgm:spPr/>
      <dgm:t>
        <a:bodyPr/>
        <a:lstStyle/>
        <a:p>
          <a:endParaRPr lang="en-US"/>
        </a:p>
      </dgm:t>
    </dgm:pt>
    <dgm:pt modelId="{A88C9F40-6B73-4A51-BFF4-4CF504B31D5E}" type="sibTrans" cxnId="{A66F4953-D64B-46DB-9B89-809373B5993F}">
      <dgm:prSet/>
      <dgm:spPr/>
      <dgm:t>
        <a:bodyPr/>
        <a:lstStyle/>
        <a:p>
          <a:endParaRPr lang="en-US"/>
        </a:p>
      </dgm:t>
    </dgm:pt>
    <dgm:pt modelId="{2E2E0FE2-6298-421C-B16A-08DBB9A87BCD}" type="pres">
      <dgm:prSet presAssocID="{FEE0E143-F8E2-43E4-A923-955F30292A0E}" presName="composite" presStyleCnt="0">
        <dgm:presLayoutVars>
          <dgm:chMax val="5"/>
          <dgm:dir/>
          <dgm:animLvl val="ctr"/>
          <dgm:resizeHandles val="exact"/>
        </dgm:presLayoutVars>
      </dgm:prSet>
      <dgm:spPr/>
      <dgm:t>
        <a:bodyPr/>
        <a:lstStyle/>
        <a:p>
          <a:endParaRPr lang="en-US"/>
        </a:p>
      </dgm:t>
    </dgm:pt>
    <dgm:pt modelId="{3670A7AA-E5D7-4727-BDC7-C10B83E82521}" type="pres">
      <dgm:prSet presAssocID="{FEE0E143-F8E2-43E4-A923-955F30292A0E}" presName="cycle" presStyleCnt="0"/>
      <dgm:spPr/>
    </dgm:pt>
    <dgm:pt modelId="{AD93549E-F64A-4D9B-BB73-826E50DC879E}" type="pres">
      <dgm:prSet presAssocID="{FEE0E143-F8E2-43E4-A923-955F30292A0E}" presName="centerShape" presStyleCnt="0"/>
      <dgm:spPr/>
    </dgm:pt>
    <dgm:pt modelId="{F075DEC2-2640-4651-8B7F-BAA10AB9E581}" type="pres">
      <dgm:prSet presAssocID="{FEE0E143-F8E2-43E4-A923-955F30292A0E}" presName="connSite" presStyleLbl="node1" presStyleIdx="0" presStyleCnt="4"/>
      <dgm:spPr/>
    </dgm:pt>
    <dgm:pt modelId="{82AA576F-2340-411E-B17F-7332016E2FDD}" type="pres">
      <dgm:prSet presAssocID="{FEE0E143-F8E2-43E4-A923-955F30292A0E}"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5132995F-B1DF-42A3-ACA2-8E7D6FEADB36}" type="pres">
      <dgm:prSet presAssocID="{27692A1E-850D-478E-9715-C08EE2C444A2}" presName="Name25" presStyleLbl="parChTrans1D1" presStyleIdx="0" presStyleCnt="3"/>
      <dgm:spPr/>
      <dgm:t>
        <a:bodyPr/>
        <a:lstStyle/>
        <a:p>
          <a:endParaRPr lang="en-US"/>
        </a:p>
      </dgm:t>
    </dgm:pt>
    <dgm:pt modelId="{7E1BBBEF-A7FC-4A99-A0CF-30CA5AE7C797}" type="pres">
      <dgm:prSet presAssocID="{3007121A-4C59-4B4A-926D-B69E399AFA28}" presName="node" presStyleCnt="0"/>
      <dgm:spPr/>
    </dgm:pt>
    <dgm:pt modelId="{7F7149C7-7D1E-4528-9278-2EDD978C34B7}" type="pres">
      <dgm:prSet presAssocID="{3007121A-4C59-4B4A-926D-B69E399AFA28}" presName="parentNode" presStyleLbl="node1" presStyleIdx="1" presStyleCnt="4">
        <dgm:presLayoutVars>
          <dgm:chMax val="1"/>
          <dgm:bulletEnabled val="1"/>
        </dgm:presLayoutVars>
      </dgm:prSet>
      <dgm:spPr/>
      <dgm:t>
        <a:bodyPr/>
        <a:lstStyle/>
        <a:p>
          <a:endParaRPr lang="en-US"/>
        </a:p>
      </dgm:t>
    </dgm:pt>
    <dgm:pt modelId="{2E99B069-EECB-48B4-8F4A-56C739E0849C}" type="pres">
      <dgm:prSet presAssocID="{3007121A-4C59-4B4A-926D-B69E399AFA28}" presName="childNode" presStyleLbl="revTx" presStyleIdx="0" presStyleCnt="3">
        <dgm:presLayoutVars>
          <dgm:bulletEnabled val="1"/>
        </dgm:presLayoutVars>
      </dgm:prSet>
      <dgm:spPr/>
      <dgm:t>
        <a:bodyPr/>
        <a:lstStyle/>
        <a:p>
          <a:endParaRPr lang="en-US"/>
        </a:p>
      </dgm:t>
    </dgm:pt>
    <dgm:pt modelId="{597AB108-715A-4DC0-8B4F-C6F4D1D66FA3}" type="pres">
      <dgm:prSet presAssocID="{AA1B85CD-159A-419A-B91B-61236068D4B9}" presName="Name25" presStyleLbl="parChTrans1D1" presStyleIdx="1" presStyleCnt="3"/>
      <dgm:spPr/>
      <dgm:t>
        <a:bodyPr/>
        <a:lstStyle/>
        <a:p>
          <a:endParaRPr lang="en-US"/>
        </a:p>
      </dgm:t>
    </dgm:pt>
    <dgm:pt modelId="{F486C80B-28A2-4569-85B3-9754864C780E}" type="pres">
      <dgm:prSet presAssocID="{6A6C4FF2-CD36-40F5-944E-C8D1F1D51086}" presName="node" presStyleCnt="0"/>
      <dgm:spPr/>
    </dgm:pt>
    <dgm:pt modelId="{A7286A08-35D1-48F6-AF8E-2E2EC29BC3B4}" type="pres">
      <dgm:prSet presAssocID="{6A6C4FF2-CD36-40F5-944E-C8D1F1D51086}" presName="parentNode" presStyleLbl="node1" presStyleIdx="2" presStyleCnt="4">
        <dgm:presLayoutVars>
          <dgm:chMax val="1"/>
          <dgm:bulletEnabled val="1"/>
        </dgm:presLayoutVars>
      </dgm:prSet>
      <dgm:spPr/>
      <dgm:t>
        <a:bodyPr/>
        <a:lstStyle/>
        <a:p>
          <a:endParaRPr lang="en-US"/>
        </a:p>
      </dgm:t>
    </dgm:pt>
    <dgm:pt modelId="{C71F95C6-175A-495F-A6D9-68358B8AD767}" type="pres">
      <dgm:prSet presAssocID="{6A6C4FF2-CD36-40F5-944E-C8D1F1D51086}" presName="childNode" presStyleLbl="revTx" presStyleIdx="1" presStyleCnt="3">
        <dgm:presLayoutVars>
          <dgm:bulletEnabled val="1"/>
        </dgm:presLayoutVars>
      </dgm:prSet>
      <dgm:spPr/>
      <dgm:t>
        <a:bodyPr/>
        <a:lstStyle/>
        <a:p>
          <a:endParaRPr lang="en-US"/>
        </a:p>
      </dgm:t>
    </dgm:pt>
    <dgm:pt modelId="{BE05A419-4C6A-4485-8FDD-FC5EA6E5BCDC}" type="pres">
      <dgm:prSet presAssocID="{FDFD7B83-C097-4D62-BF09-A1DA12F79A2B}" presName="Name25" presStyleLbl="parChTrans1D1" presStyleIdx="2" presStyleCnt="3"/>
      <dgm:spPr/>
      <dgm:t>
        <a:bodyPr/>
        <a:lstStyle/>
        <a:p>
          <a:endParaRPr lang="en-US"/>
        </a:p>
      </dgm:t>
    </dgm:pt>
    <dgm:pt modelId="{9AB23D26-4CA0-4DC2-BF9F-37D396655DC4}" type="pres">
      <dgm:prSet presAssocID="{D88BC790-5A7B-4948-BE7B-93C7F1024B56}" presName="node" presStyleCnt="0"/>
      <dgm:spPr/>
    </dgm:pt>
    <dgm:pt modelId="{F06ED76D-D12B-4ADD-9E93-E927F2DE3C33}" type="pres">
      <dgm:prSet presAssocID="{D88BC790-5A7B-4948-BE7B-93C7F1024B56}" presName="parentNode" presStyleLbl="node1" presStyleIdx="3" presStyleCnt="4">
        <dgm:presLayoutVars>
          <dgm:chMax val="1"/>
          <dgm:bulletEnabled val="1"/>
        </dgm:presLayoutVars>
      </dgm:prSet>
      <dgm:spPr/>
      <dgm:t>
        <a:bodyPr/>
        <a:lstStyle/>
        <a:p>
          <a:endParaRPr lang="en-US"/>
        </a:p>
      </dgm:t>
    </dgm:pt>
    <dgm:pt modelId="{E257249A-CF63-4568-8FAD-4186E4D29C28}" type="pres">
      <dgm:prSet presAssocID="{D88BC790-5A7B-4948-BE7B-93C7F1024B56}" presName="childNode" presStyleLbl="revTx" presStyleIdx="2" presStyleCnt="3">
        <dgm:presLayoutVars>
          <dgm:bulletEnabled val="1"/>
        </dgm:presLayoutVars>
      </dgm:prSet>
      <dgm:spPr/>
      <dgm:t>
        <a:bodyPr/>
        <a:lstStyle/>
        <a:p>
          <a:endParaRPr lang="en-US"/>
        </a:p>
      </dgm:t>
    </dgm:pt>
  </dgm:ptLst>
  <dgm:cxnLst>
    <dgm:cxn modelId="{A0EC748C-D088-41C3-9B97-ED5FDE48E886}" srcId="{FEE0E143-F8E2-43E4-A923-955F30292A0E}" destId="{3007121A-4C59-4B4A-926D-B69E399AFA28}" srcOrd="0" destOrd="0" parTransId="{27692A1E-850D-478E-9715-C08EE2C444A2}" sibTransId="{7B610BD7-C0D0-420F-84F9-9FF725FC6627}"/>
    <dgm:cxn modelId="{8ACB661A-A2DB-46B0-AB92-2B8227FF4713}" type="presOf" srcId="{AA1B85CD-159A-419A-B91B-61236068D4B9}" destId="{597AB108-715A-4DC0-8B4F-C6F4D1D66FA3}" srcOrd="0" destOrd="0" presId="urn:microsoft.com/office/officeart/2005/8/layout/radial2"/>
    <dgm:cxn modelId="{C7BFB4F6-05C1-4EBE-80E8-BDD7C6E217EA}" type="presOf" srcId="{D88BC790-5A7B-4948-BE7B-93C7F1024B56}" destId="{F06ED76D-D12B-4ADD-9E93-E927F2DE3C33}" srcOrd="0" destOrd="0" presId="urn:microsoft.com/office/officeart/2005/8/layout/radial2"/>
    <dgm:cxn modelId="{097A016A-1086-4C65-991F-35AF5B78A1BF}" type="presOf" srcId="{3FE3BA21-AA7D-4CFC-BA7B-CB1814056058}" destId="{2E99B069-EECB-48B4-8F4A-56C739E0849C}" srcOrd="0" destOrd="0" presId="urn:microsoft.com/office/officeart/2005/8/layout/radial2"/>
    <dgm:cxn modelId="{552C0C91-7981-4B1A-8D73-F9F678CE474D}" srcId="{3007121A-4C59-4B4A-926D-B69E399AFA28}" destId="{3FE3BA21-AA7D-4CFC-BA7B-CB1814056058}" srcOrd="0" destOrd="0" parTransId="{359EB7C1-D66B-4DC8-B11D-5594D3F9C69E}" sibTransId="{09E1C27A-B31B-4745-B7E0-882C1EA32C9F}"/>
    <dgm:cxn modelId="{1DE692AE-ED55-4FAB-924C-F93FD2032096}" type="presOf" srcId="{E2A22614-5E91-45CB-B838-976D55BF50EF}" destId="{E257249A-CF63-4568-8FAD-4186E4D29C28}" srcOrd="0" destOrd="0" presId="urn:microsoft.com/office/officeart/2005/8/layout/radial2"/>
    <dgm:cxn modelId="{2CE4F370-8EB8-4F2E-8BC8-E68D6323D65C}" type="presOf" srcId="{6A6C4FF2-CD36-40F5-944E-C8D1F1D51086}" destId="{A7286A08-35D1-48F6-AF8E-2E2EC29BC3B4}" srcOrd="0" destOrd="0" presId="urn:microsoft.com/office/officeart/2005/8/layout/radial2"/>
    <dgm:cxn modelId="{067CF941-513B-4BE3-9B84-53100C59DCBE}" srcId="{6A6C4FF2-CD36-40F5-944E-C8D1F1D51086}" destId="{98E08BCD-45C8-4D55-B40E-2D5F7C935AF4}" srcOrd="0" destOrd="0" parTransId="{DA1A01FF-0468-4212-ADCB-546044648305}" sibTransId="{50B925CA-2555-45D4-A6FF-38AEAFC2ACD8}"/>
    <dgm:cxn modelId="{171A1B45-716A-4515-A7B2-06B6392FE4B2}" srcId="{FEE0E143-F8E2-43E4-A923-955F30292A0E}" destId="{6A6C4FF2-CD36-40F5-944E-C8D1F1D51086}" srcOrd="1" destOrd="0" parTransId="{AA1B85CD-159A-419A-B91B-61236068D4B9}" sibTransId="{1E0D297D-98B4-4EB0-96D8-06E7D389CD4F}"/>
    <dgm:cxn modelId="{63DFD70B-CD27-48DD-A68B-FCB83D7D930D}" type="presOf" srcId="{FEE0E143-F8E2-43E4-A923-955F30292A0E}" destId="{2E2E0FE2-6298-421C-B16A-08DBB9A87BCD}" srcOrd="0" destOrd="0" presId="urn:microsoft.com/office/officeart/2005/8/layout/radial2"/>
    <dgm:cxn modelId="{486D3CFA-B375-46DC-8058-6E9EB11C9E97}" type="presOf" srcId="{27692A1E-850D-478E-9715-C08EE2C444A2}" destId="{5132995F-B1DF-42A3-ACA2-8E7D6FEADB36}" srcOrd="0" destOrd="0" presId="urn:microsoft.com/office/officeart/2005/8/layout/radial2"/>
    <dgm:cxn modelId="{C93736EF-4BAA-402B-8696-8ABB1198F24E}" type="presOf" srcId="{98E08BCD-45C8-4D55-B40E-2D5F7C935AF4}" destId="{C71F95C6-175A-495F-A6D9-68358B8AD767}" srcOrd="0" destOrd="0" presId="urn:microsoft.com/office/officeart/2005/8/layout/radial2"/>
    <dgm:cxn modelId="{6B326CAF-C8AF-40A7-A8CB-F7B49417353B}" srcId="{FEE0E143-F8E2-43E4-A923-955F30292A0E}" destId="{D88BC790-5A7B-4948-BE7B-93C7F1024B56}" srcOrd="2" destOrd="0" parTransId="{FDFD7B83-C097-4D62-BF09-A1DA12F79A2B}" sibTransId="{E567BCBF-CFEA-4C1E-B37A-F44792D715D6}"/>
    <dgm:cxn modelId="{266CA89D-F445-41FB-BE1B-41B45549BB2E}" type="presOf" srcId="{FDFD7B83-C097-4D62-BF09-A1DA12F79A2B}" destId="{BE05A419-4C6A-4485-8FDD-FC5EA6E5BCDC}" srcOrd="0" destOrd="0" presId="urn:microsoft.com/office/officeart/2005/8/layout/radial2"/>
    <dgm:cxn modelId="{FE073E0F-AC8B-4D44-A5E7-12BF3D795F0F}" type="presOf" srcId="{3007121A-4C59-4B4A-926D-B69E399AFA28}" destId="{7F7149C7-7D1E-4528-9278-2EDD978C34B7}" srcOrd="0" destOrd="0" presId="urn:microsoft.com/office/officeart/2005/8/layout/radial2"/>
    <dgm:cxn modelId="{A66F4953-D64B-46DB-9B89-809373B5993F}" srcId="{D88BC790-5A7B-4948-BE7B-93C7F1024B56}" destId="{E2A22614-5E91-45CB-B838-976D55BF50EF}" srcOrd="0" destOrd="0" parTransId="{41177EF2-D656-4ADC-962E-83C1C68C7636}" sibTransId="{A88C9F40-6B73-4A51-BFF4-4CF504B31D5E}"/>
    <dgm:cxn modelId="{410E432E-9EA2-4BF1-A2E1-DF7D848B046C}" type="presParOf" srcId="{2E2E0FE2-6298-421C-B16A-08DBB9A87BCD}" destId="{3670A7AA-E5D7-4727-BDC7-C10B83E82521}" srcOrd="0" destOrd="0" presId="urn:microsoft.com/office/officeart/2005/8/layout/radial2"/>
    <dgm:cxn modelId="{48D46996-2196-4767-AC0E-2B586AC16AA0}" type="presParOf" srcId="{3670A7AA-E5D7-4727-BDC7-C10B83E82521}" destId="{AD93549E-F64A-4D9B-BB73-826E50DC879E}" srcOrd="0" destOrd="0" presId="urn:microsoft.com/office/officeart/2005/8/layout/radial2"/>
    <dgm:cxn modelId="{5E000F1C-132E-4684-BEBB-D63AAB54E105}" type="presParOf" srcId="{AD93549E-F64A-4D9B-BB73-826E50DC879E}" destId="{F075DEC2-2640-4651-8B7F-BAA10AB9E581}" srcOrd="0" destOrd="0" presId="urn:microsoft.com/office/officeart/2005/8/layout/radial2"/>
    <dgm:cxn modelId="{F73F3232-DE0C-4A5C-B25B-2325D53BE9CB}" type="presParOf" srcId="{AD93549E-F64A-4D9B-BB73-826E50DC879E}" destId="{82AA576F-2340-411E-B17F-7332016E2FDD}" srcOrd="1" destOrd="0" presId="urn:microsoft.com/office/officeart/2005/8/layout/radial2"/>
    <dgm:cxn modelId="{6BB35C87-1D5E-4D60-A7F8-59E8DB6C83CD}" type="presParOf" srcId="{3670A7AA-E5D7-4727-BDC7-C10B83E82521}" destId="{5132995F-B1DF-42A3-ACA2-8E7D6FEADB36}" srcOrd="1" destOrd="0" presId="urn:microsoft.com/office/officeart/2005/8/layout/radial2"/>
    <dgm:cxn modelId="{AD0D8B3A-A4A3-4E59-BC39-A0A90CBF659A}" type="presParOf" srcId="{3670A7AA-E5D7-4727-BDC7-C10B83E82521}" destId="{7E1BBBEF-A7FC-4A99-A0CF-30CA5AE7C797}" srcOrd="2" destOrd="0" presId="urn:microsoft.com/office/officeart/2005/8/layout/radial2"/>
    <dgm:cxn modelId="{102C8138-0775-4B52-A359-632B71541C34}" type="presParOf" srcId="{7E1BBBEF-A7FC-4A99-A0CF-30CA5AE7C797}" destId="{7F7149C7-7D1E-4528-9278-2EDD978C34B7}" srcOrd="0" destOrd="0" presId="urn:microsoft.com/office/officeart/2005/8/layout/radial2"/>
    <dgm:cxn modelId="{B2269A6A-4330-4E7D-973D-8121AB7D5423}" type="presParOf" srcId="{7E1BBBEF-A7FC-4A99-A0CF-30CA5AE7C797}" destId="{2E99B069-EECB-48B4-8F4A-56C739E0849C}" srcOrd="1" destOrd="0" presId="urn:microsoft.com/office/officeart/2005/8/layout/radial2"/>
    <dgm:cxn modelId="{0C010D20-2DD7-4244-9621-DD2A29C6C518}" type="presParOf" srcId="{3670A7AA-E5D7-4727-BDC7-C10B83E82521}" destId="{597AB108-715A-4DC0-8B4F-C6F4D1D66FA3}" srcOrd="3" destOrd="0" presId="urn:microsoft.com/office/officeart/2005/8/layout/radial2"/>
    <dgm:cxn modelId="{07A6585F-91B5-45F5-AC82-DB6D3EC5E6DA}" type="presParOf" srcId="{3670A7AA-E5D7-4727-BDC7-C10B83E82521}" destId="{F486C80B-28A2-4569-85B3-9754864C780E}" srcOrd="4" destOrd="0" presId="urn:microsoft.com/office/officeart/2005/8/layout/radial2"/>
    <dgm:cxn modelId="{5FCD54DA-BA1D-497C-99E2-C706A5A5B9D8}" type="presParOf" srcId="{F486C80B-28A2-4569-85B3-9754864C780E}" destId="{A7286A08-35D1-48F6-AF8E-2E2EC29BC3B4}" srcOrd="0" destOrd="0" presId="urn:microsoft.com/office/officeart/2005/8/layout/radial2"/>
    <dgm:cxn modelId="{75E9B4C6-A7E0-43AE-AEF9-8C8199F4EDDC}" type="presParOf" srcId="{F486C80B-28A2-4569-85B3-9754864C780E}" destId="{C71F95C6-175A-495F-A6D9-68358B8AD767}" srcOrd="1" destOrd="0" presId="urn:microsoft.com/office/officeart/2005/8/layout/radial2"/>
    <dgm:cxn modelId="{5C877C4E-523A-4550-9C42-8B2C5B49C4A9}" type="presParOf" srcId="{3670A7AA-E5D7-4727-BDC7-C10B83E82521}" destId="{BE05A419-4C6A-4485-8FDD-FC5EA6E5BCDC}" srcOrd="5" destOrd="0" presId="urn:microsoft.com/office/officeart/2005/8/layout/radial2"/>
    <dgm:cxn modelId="{D084AFC9-D66D-4142-8E0F-EDD211EAB92A}" type="presParOf" srcId="{3670A7AA-E5D7-4727-BDC7-C10B83E82521}" destId="{9AB23D26-4CA0-4DC2-BF9F-37D396655DC4}" srcOrd="6" destOrd="0" presId="urn:microsoft.com/office/officeart/2005/8/layout/radial2"/>
    <dgm:cxn modelId="{749A5257-3B97-497A-B7F0-BE9DAA7C0809}" type="presParOf" srcId="{9AB23D26-4CA0-4DC2-BF9F-37D396655DC4}" destId="{F06ED76D-D12B-4ADD-9E93-E927F2DE3C33}" srcOrd="0" destOrd="0" presId="urn:microsoft.com/office/officeart/2005/8/layout/radial2"/>
    <dgm:cxn modelId="{4285F2D8-3E59-471F-80F6-CF847069B46E}" type="presParOf" srcId="{9AB23D26-4CA0-4DC2-BF9F-37D396655DC4}" destId="{E257249A-CF63-4568-8FAD-4186E4D29C28}"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835A66-E735-4DC4-9438-26427A648367}" type="doc">
      <dgm:prSet loTypeId="urn:microsoft.com/office/officeart/2005/8/layout/gear1" loCatId="cycle" qsTypeId="urn:microsoft.com/office/officeart/2005/8/quickstyle/simple1" qsCatId="simple" csTypeId="urn:microsoft.com/office/officeart/2005/8/colors/accent2_4" csCatId="accent2" phldr="1"/>
      <dgm:spPr/>
    </dgm:pt>
    <dgm:pt modelId="{302BD8A8-4679-4E74-8F3E-AF667B86CF30}">
      <dgm:prSet phldrT="[Text]"/>
      <dgm:spPr/>
      <dgm:t>
        <a:bodyPr/>
        <a:lstStyle/>
        <a:p>
          <a:r>
            <a:rPr lang="en-US" dirty="0" smtClean="0"/>
            <a:t>User Management</a:t>
          </a:r>
          <a:endParaRPr lang="en-US" dirty="0"/>
        </a:p>
      </dgm:t>
    </dgm:pt>
    <dgm:pt modelId="{790CA104-6EBE-4251-8E65-F646CFDBFC1B}" type="parTrans" cxnId="{D8086FA9-D8C6-43CE-9907-9D733BDBE763}">
      <dgm:prSet/>
      <dgm:spPr/>
      <dgm:t>
        <a:bodyPr/>
        <a:lstStyle/>
        <a:p>
          <a:endParaRPr lang="en-US"/>
        </a:p>
      </dgm:t>
    </dgm:pt>
    <dgm:pt modelId="{8F94332D-0817-4496-8BB7-F0B6263FCFA7}" type="sibTrans" cxnId="{D8086FA9-D8C6-43CE-9907-9D733BDBE763}">
      <dgm:prSet/>
      <dgm:spPr/>
      <dgm:t>
        <a:bodyPr/>
        <a:lstStyle/>
        <a:p>
          <a:endParaRPr lang="en-US"/>
        </a:p>
      </dgm:t>
    </dgm:pt>
    <dgm:pt modelId="{B24D30C7-D94C-4587-92FA-31568F999778}">
      <dgm:prSet phldrT="[Text]"/>
      <dgm:spPr/>
      <dgm:t>
        <a:bodyPr/>
        <a:lstStyle/>
        <a:p>
          <a:r>
            <a:rPr lang="en-US" dirty="0" smtClean="0"/>
            <a:t>RSS Feeds</a:t>
          </a:r>
          <a:endParaRPr lang="en-US" dirty="0"/>
        </a:p>
      </dgm:t>
    </dgm:pt>
    <dgm:pt modelId="{752B18C9-3695-43B3-9EE7-CE1AD7F7A697}" type="parTrans" cxnId="{6D2C3E0C-ED07-4DFB-AFAF-32E413C3D3F3}">
      <dgm:prSet/>
      <dgm:spPr/>
      <dgm:t>
        <a:bodyPr/>
        <a:lstStyle/>
        <a:p>
          <a:endParaRPr lang="en-US"/>
        </a:p>
      </dgm:t>
    </dgm:pt>
    <dgm:pt modelId="{C2F67003-94EA-44B1-B6F2-666C28274FA2}" type="sibTrans" cxnId="{6D2C3E0C-ED07-4DFB-AFAF-32E413C3D3F3}">
      <dgm:prSet/>
      <dgm:spPr/>
      <dgm:t>
        <a:bodyPr/>
        <a:lstStyle/>
        <a:p>
          <a:endParaRPr lang="en-US"/>
        </a:p>
      </dgm:t>
    </dgm:pt>
    <dgm:pt modelId="{D14784BF-E021-4051-8FD5-464A5F1666F4}">
      <dgm:prSet phldrT="[Text]"/>
      <dgm:spPr/>
      <dgm:t>
        <a:bodyPr/>
        <a:lstStyle/>
        <a:p>
          <a:r>
            <a:rPr lang="en-US" dirty="0" smtClean="0"/>
            <a:t>Content Delivery</a:t>
          </a:r>
          <a:endParaRPr lang="en-US" dirty="0"/>
        </a:p>
      </dgm:t>
    </dgm:pt>
    <dgm:pt modelId="{1C1919E0-9CA2-4966-8E5E-101931089B4D}" type="parTrans" cxnId="{151535A6-5540-43C6-A6FB-6773E21A58D4}">
      <dgm:prSet/>
      <dgm:spPr/>
      <dgm:t>
        <a:bodyPr/>
        <a:lstStyle/>
        <a:p>
          <a:endParaRPr lang="en-US"/>
        </a:p>
      </dgm:t>
    </dgm:pt>
    <dgm:pt modelId="{EC53EB2D-F768-4929-B992-9BFD5BA27DF6}" type="sibTrans" cxnId="{151535A6-5540-43C6-A6FB-6773E21A58D4}">
      <dgm:prSet/>
      <dgm:spPr/>
      <dgm:t>
        <a:bodyPr/>
        <a:lstStyle/>
        <a:p>
          <a:endParaRPr lang="en-US"/>
        </a:p>
      </dgm:t>
    </dgm:pt>
    <dgm:pt modelId="{D394E81A-526D-4503-AAAA-2303127ADBE9}" type="pres">
      <dgm:prSet presAssocID="{65835A66-E735-4DC4-9438-26427A648367}" presName="composite" presStyleCnt="0">
        <dgm:presLayoutVars>
          <dgm:chMax val="3"/>
          <dgm:animLvl val="lvl"/>
          <dgm:resizeHandles val="exact"/>
        </dgm:presLayoutVars>
      </dgm:prSet>
      <dgm:spPr/>
    </dgm:pt>
    <dgm:pt modelId="{75BF9E52-9523-4266-AB8D-53E7F33AC339}" type="pres">
      <dgm:prSet presAssocID="{302BD8A8-4679-4E74-8F3E-AF667B86CF30}" presName="gear1" presStyleLbl="node1" presStyleIdx="0" presStyleCnt="3">
        <dgm:presLayoutVars>
          <dgm:chMax val="1"/>
          <dgm:bulletEnabled val="1"/>
        </dgm:presLayoutVars>
      </dgm:prSet>
      <dgm:spPr/>
      <dgm:t>
        <a:bodyPr/>
        <a:lstStyle/>
        <a:p>
          <a:endParaRPr lang="en-US"/>
        </a:p>
      </dgm:t>
    </dgm:pt>
    <dgm:pt modelId="{8C78256A-F1F9-4150-9381-E391233F5D11}" type="pres">
      <dgm:prSet presAssocID="{302BD8A8-4679-4E74-8F3E-AF667B86CF30}" presName="gear1srcNode" presStyleLbl="node1" presStyleIdx="0" presStyleCnt="3"/>
      <dgm:spPr/>
      <dgm:t>
        <a:bodyPr/>
        <a:lstStyle/>
        <a:p>
          <a:endParaRPr lang="en-US"/>
        </a:p>
      </dgm:t>
    </dgm:pt>
    <dgm:pt modelId="{62B7CE8B-BF3F-4652-A268-EB07F6EB2094}" type="pres">
      <dgm:prSet presAssocID="{302BD8A8-4679-4E74-8F3E-AF667B86CF30}" presName="gear1dstNode" presStyleLbl="node1" presStyleIdx="0" presStyleCnt="3"/>
      <dgm:spPr/>
      <dgm:t>
        <a:bodyPr/>
        <a:lstStyle/>
        <a:p>
          <a:endParaRPr lang="en-US"/>
        </a:p>
      </dgm:t>
    </dgm:pt>
    <dgm:pt modelId="{28B56EEB-EF92-4EA2-808D-D2E4B3700EF3}" type="pres">
      <dgm:prSet presAssocID="{B24D30C7-D94C-4587-92FA-31568F999778}" presName="gear2" presStyleLbl="node1" presStyleIdx="1" presStyleCnt="3">
        <dgm:presLayoutVars>
          <dgm:chMax val="1"/>
          <dgm:bulletEnabled val="1"/>
        </dgm:presLayoutVars>
      </dgm:prSet>
      <dgm:spPr/>
      <dgm:t>
        <a:bodyPr/>
        <a:lstStyle/>
        <a:p>
          <a:endParaRPr lang="en-US"/>
        </a:p>
      </dgm:t>
    </dgm:pt>
    <dgm:pt modelId="{134B95BA-5CFF-4C71-A90B-AA3E662ABC52}" type="pres">
      <dgm:prSet presAssocID="{B24D30C7-D94C-4587-92FA-31568F999778}" presName="gear2srcNode" presStyleLbl="node1" presStyleIdx="1" presStyleCnt="3"/>
      <dgm:spPr/>
      <dgm:t>
        <a:bodyPr/>
        <a:lstStyle/>
        <a:p>
          <a:endParaRPr lang="en-US"/>
        </a:p>
      </dgm:t>
    </dgm:pt>
    <dgm:pt modelId="{7580BF6E-73F5-4C89-B29E-9E273B03BA5B}" type="pres">
      <dgm:prSet presAssocID="{B24D30C7-D94C-4587-92FA-31568F999778}" presName="gear2dstNode" presStyleLbl="node1" presStyleIdx="1" presStyleCnt="3"/>
      <dgm:spPr/>
      <dgm:t>
        <a:bodyPr/>
        <a:lstStyle/>
        <a:p>
          <a:endParaRPr lang="en-US"/>
        </a:p>
      </dgm:t>
    </dgm:pt>
    <dgm:pt modelId="{9161ECB9-ABAF-4549-ABAD-DE54C98A8DE1}" type="pres">
      <dgm:prSet presAssocID="{D14784BF-E021-4051-8FD5-464A5F1666F4}" presName="gear3" presStyleLbl="node1" presStyleIdx="2" presStyleCnt="3"/>
      <dgm:spPr/>
      <dgm:t>
        <a:bodyPr/>
        <a:lstStyle/>
        <a:p>
          <a:endParaRPr lang="en-US"/>
        </a:p>
      </dgm:t>
    </dgm:pt>
    <dgm:pt modelId="{CBAE5091-46D0-4154-A29A-F7BC6F819C5F}" type="pres">
      <dgm:prSet presAssocID="{D14784BF-E021-4051-8FD5-464A5F1666F4}" presName="gear3tx" presStyleLbl="node1" presStyleIdx="2" presStyleCnt="3">
        <dgm:presLayoutVars>
          <dgm:chMax val="1"/>
          <dgm:bulletEnabled val="1"/>
        </dgm:presLayoutVars>
      </dgm:prSet>
      <dgm:spPr/>
      <dgm:t>
        <a:bodyPr/>
        <a:lstStyle/>
        <a:p>
          <a:endParaRPr lang="en-US"/>
        </a:p>
      </dgm:t>
    </dgm:pt>
    <dgm:pt modelId="{566E474B-9C06-4D30-A63A-31AFF43C5509}" type="pres">
      <dgm:prSet presAssocID="{D14784BF-E021-4051-8FD5-464A5F1666F4}" presName="gear3srcNode" presStyleLbl="node1" presStyleIdx="2" presStyleCnt="3"/>
      <dgm:spPr/>
      <dgm:t>
        <a:bodyPr/>
        <a:lstStyle/>
        <a:p>
          <a:endParaRPr lang="en-US"/>
        </a:p>
      </dgm:t>
    </dgm:pt>
    <dgm:pt modelId="{A2B1BE90-2B1A-46AA-8C3B-1146D1CF97C1}" type="pres">
      <dgm:prSet presAssocID="{D14784BF-E021-4051-8FD5-464A5F1666F4}" presName="gear3dstNode" presStyleLbl="node1" presStyleIdx="2" presStyleCnt="3"/>
      <dgm:spPr/>
      <dgm:t>
        <a:bodyPr/>
        <a:lstStyle/>
        <a:p>
          <a:endParaRPr lang="en-US"/>
        </a:p>
      </dgm:t>
    </dgm:pt>
    <dgm:pt modelId="{BA192E35-694D-4144-B396-6DC63839FD8A}" type="pres">
      <dgm:prSet presAssocID="{8F94332D-0817-4496-8BB7-F0B6263FCFA7}" presName="connector1" presStyleLbl="sibTrans2D1" presStyleIdx="0" presStyleCnt="3"/>
      <dgm:spPr/>
      <dgm:t>
        <a:bodyPr/>
        <a:lstStyle/>
        <a:p>
          <a:endParaRPr lang="en-US"/>
        </a:p>
      </dgm:t>
    </dgm:pt>
    <dgm:pt modelId="{F7CA0803-33B0-43F8-8818-779490F865EF}" type="pres">
      <dgm:prSet presAssocID="{C2F67003-94EA-44B1-B6F2-666C28274FA2}" presName="connector2" presStyleLbl="sibTrans2D1" presStyleIdx="1" presStyleCnt="3"/>
      <dgm:spPr/>
      <dgm:t>
        <a:bodyPr/>
        <a:lstStyle/>
        <a:p>
          <a:endParaRPr lang="en-US"/>
        </a:p>
      </dgm:t>
    </dgm:pt>
    <dgm:pt modelId="{D4D210C8-6412-443E-8525-11DCABA1C50D}" type="pres">
      <dgm:prSet presAssocID="{EC53EB2D-F768-4929-B992-9BFD5BA27DF6}" presName="connector3" presStyleLbl="sibTrans2D1" presStyleIdx="2" presStyleCnt="3"/>
      <dgm:spPr/>
      <dgm:t>
        <a:bodyPr/>
        <a:lstStyle/>
        <a:p>
          <a:endParaRPr lang="en-US"/>
        </a:p>
      </dgm:t>
    </dgm:pt>
  </dgm:ptLst>
  <dgm:cxnLst>
    <dgm:cxn modelId="{5C5DE5E1-2E34-4CA3-B60D-EB9E45654DA6}" type="presOf" srcId="{302BD8A8-4679-4E74-8F3E-AF667B86CF30}" destId="{8C78256A-F1F9-4150-9381-E391233F5D11}" srcOrd="1" destOrd="0" presId="urn:microsoft.com/office/officeart/2005/8/layout/gear1"/>
    <dgm:cxn modelId="{C04E6923-E98E-484A-B63B-C2804EA4BF7F}" type="presOf" srcId="{C2F67003-94EA-44B1-B6F2-666C28274FA2}" destId="{F7CA0803-33B0-43F8-8818-779490F865EF}" srcOrd="0" destOrd="0" presId="urn:microsoft.com/office/officeart/2005/8/layout/gear1"/>
    <dgm:cxn modelId="{529C9B66-3151-4891-9595-0E6F422E5EFA}" type="presOf" srcId="{B24D30C7-D94C-4587-92FA-31568F999778}" destId="{134B95BA-5CFF-4C71-A90B-AA3E662ABC52}" srcOrd="1" destOrd="0" presId="urn:microsoft.com/office/officeart/2005/8/layout/gear1"/>
    <dgm:cxn modelId="{47A3C3D2-00DD-4120-A1E7-87CAD5D4CC97}" type="presOf" srcId="{302BD8A8-4679-4E74-8F3E-AF667B86CF30}" destId="{62B7CE8B-BF3F-4652-A268-EB07F6EB2094}" srcOrd="2" destOrd="0" presId="urn:microsoft.com/office/officeart/2005/8/layout/gear1"/>
    <dgm:cxn modelId="{E03B8E49-D3F8-480B-9A18-AB2A3757FBAD}" type="presOf" srcId="{B24D30C7-D94C-4587-92FA-31568F999778}" destId="{7580BF6E-73F5-4C89-B29E-9E273B03BA5B}" srcOrd="2" destOrd="0" presId="urn:microsoft.com/office/officeart/2005/8/layout/gear1"/>
    <dgm:cxn modelId="{151535A6-5540-43C6-A6FB-6773E21A58D4}" srcId="{65835A66-E735-4DC4-9438-26427A648367}" destId="{D14784BF-E021-4051-8FD5-464A5F1666F4}" srcOrd="2" destOrd="0" parTransId="{1C1919E0-9CA2-4966-8E5E-101931089B4D}" sibTransId="{EC53EB2D-F768-4929-B992-9BFD5BA27DF6}"/>
    <dgm:cxn modelId="{98D04B01-DEAB-4674-A0B7-AA36B8C04034}" type="presOf" srcId="{8F94332D-0817-4496-8BB7-F0B6263FCFA7}" destId="{BA192E35-694D-4144-B396-6DC63839FD8A}" srcOrd="0" destOrd="0" presId="urn:microsoft.com/office/officeart/2005/8/layout/gear1"/>
    <dgm:cxn modelId="{264CA56D-91E3-4FE2-AE7B-5C05DB031C76}" type="presOf" srcId="{D14784BF-E021-4051-8FD5-464A5F1666F4}" destId="{CBAE5091-46D0-4154-A29A-F7BC6F819C5F}" srcOrd="1" destOrd="0" presId="urn:microsoft.com/office/officeart/2005/8/layout/gear1"/>
    <dgm:cxn modelId="{D8086FA9-D8C6-43CE-9907-9D733BDBE763}" srcId="{65835A66-E735-4DC4-9438-26427A648367}" destId="{302BD8A8-4679-4E74-8F3E-AF667B86CF30}" srcOrd="0" destOrd="0" parTransId="{790CA104-6EBE-4251-8E65-F646CFDBFC1B}" sibTransId="{8F94332D-0817-4496-8BB7-F0B6263FCFA7}"/>
    <dgm:cxn modelId="{2E12076D-8CB6-4FCE-8728-CA64153C9F7C}" type="presOf" srcId="{D14784BF-E021-4051-8FD5-464A5F1666F4}" destId="{9161ECB9-ABAF-4549-ABAD-DE54C98A8DE1}" srcOrd="0" destOrd="0" presId="urn:microsoft.com/office/officeart/2005/8/layout/gear1"/>
    <dgm:cxn modelId="{6D2C3E0C-ED07-4DFB-AFAF-32E413C3D3F3}" srcId="{65835A66-E735-4DC4-9438-26427A648367}" destId="{B24D30C7-D94C-4587-92FA-31568F999778}" srcOrd="1" destOrd="0" parTransId="{752B18C9-3695-43B3-9EE7-CE1AD7F7A697}" sibTransId="{C2F67003-94EA-44B1-B6F2-666C28274FA2}"/>
    <dgm:cxn modelId="{9CE6635B-CCA1-4E0F-BA9D-44274DABF653}" type="presOf" srcId="{65835A66-E735-4DC4-9438-26427A648367}" destId="{D394E81A-526D-4503-AAAA-2303127ADBE9}" srcOrd="0" destOrd="0" presId="urn:microsoft.com/office/officeart/2005/8/layout/gear1"/>
    <dgm:cxn modelId="{A8F372B9-C4B6-41B0-8077-EBEBFA35679A}" type="presOf" srcId="{EC53EB2D-F768-4929-B992-9BFD5BA27DF6}" destId="{D4D210C8-6412-443E-8525-11DCABA1C50D}" srcOrd="0" destOrd="0" presId="urn:microsoft.com/office/officeart/2005/8/layout/gear1"/>
    <dgm:cxn modelId="{F3D1DFBE-3175-4417-B909-8190C4118B7E}" type="presOf" srcId="{B24D30C7-D94C-4587-92FA-31568F999778}" destId="{28B56EEB-EF92-4EA2-808D-D2E4B3700EF3}" srcOrd="0" destOrd="0" presId="urn:microsoft.com/office/officeart/2005/8/layout/gear1"/>
    <dgm:cxn modelId="{E43E7283-657D-4888-8321-5C11E0A7EF24}" type="presOf" srcId="{D14784BF-E021-4051-8FD5-464A5F1666F4}" destId="{A2B1BE90-2B1A-46AA-8C3B-1146D1CF97C1}" srcOrd="3" destOrd="0" presId="urn:microsoft.com/office/officeart/2005/8/layout/gear1"/>
    <dgm:cxn modelId="{738BDC87-3C79-4B4B-AA2D-16B799D092E5}" type="presOf" srcId="{D14784BF-E021-4051-8FD5-464A5F1666F4}" destId="{566E474B-9C06-4D30-A63A-31AFF43C5509}" srcOrd="2" destOrd="0" presId="urn:microsoft.com/office/officeart/2005/8/layout/gear1"/>
    <dgm:cxn modelId="{3E54C314-C476-4E13-8497-FBA8DE0AF700}" type="presOf" srcId="{302BD8A8-4679-4E74-8F3E-AF667B86CF30}" destId="{75BF9E52-9523-4266-AB8D-53E7F33AC339}" srcOrd="0" destOrd="0" presId="urn:microsoft.com/office/officeart/2005/8/layout/gear1"/>
    <dgm:cxn modelId="{829AEC92-4113-4F03-818A-9BFED1970823}" type="presParOf" srcId="{D394E81A-526D-4503-AAAA-2303127ADBE9}" destId="{75BF9E52-9523-4266-AB8D-53E7F33AC339}" srcOrd="0" destOrd="0" presId="urn:microsoft.com/office/officeart/2005/8/layout/gear1"/>
    <dgm:cxn modelId="{75BC7EF5-D278-44BF-9AE2-EF64B844982A}" type="presParOf" srcId="{D394E81A-526D-4503-AAAA-2303127ADBE9}" destId="{8C78256A-F1F9-4150-9381-E391233F5D11}" srcOrd="1" destOrd="0" presId="urn:microsoft.com/office/officeart/2005/8/layout/gear1"/>
    <dgm:cxn modelId="{87587A2F-6B1A-4CAE-BAE8-44929D25860F}" type="presParOf" srcId="{D394E81A-526D-4503-AAAA-2303127ADBE9}" destId="{62B7CE8B-BF3F-4652-A268-EB07F6EB2094}" srcOrd="2" destOrd="0" presId="urn:microsoft.com/office/officeart/2005/8/layout/gear1"/>
    <dgm:cxn modelId="{6DA692A3-9DD6-40EA-A70C-A678061977A4}" type="presParOf" srcId="{D394E81A-526D-4503-AAAA-2303127ADBE9}" destId="{28B56EEB-EF92-4EA2-808D-D2E4B3700EF3}" srcOrd="3" destOrd="0" presId="urn:microsoft.com/office/officeart/2005/8/layout/gear1"/>
    <dgm:cxn modelId="{1B77DD8E-A133-408D-85A0-CB9A8CC38F10}" type="presParOf" srcId="{D394E81A-526D-4503-AAAA-2303127ADBE9}" destId="{134B95BA-5CFF-4C71-A90B-AA3E662ABC52}" srcOrd="4" destOrd="0" presId="urn:microsoft.com/office/officeart/2005/8/layout/gear1"/>
    <dgm:cxn modelId="{B76B6A5D-AE0E-49AA-AD49-C2AB4BA8C1D3}" type="presParOf" srcId="{D394E81A-526D-4503-AAAA-2303127ADBE9}" destId="{7580BF6E-73F5-4C89-B29E-9E273B03BA5B}" srcOrd="5" destOrd="0" presId="urn:microsoft.com/office/officeart/2005/8/layout/gear1"/>
    <dgm:cxn modelId="{4E7BD4E7-5A8F-45E8-BDA5-43D0A4428DE5}" type="presParOf" srcId="{D394E81A-526D-4503-AAAA-2303127ADBE9}" destId="{9161ECB9-ABAF-4549-ABAD-DE54C98A8DE1}" srcOrd="6" destOrd="0" presId="urn:microsoft.com/office/officeart/2005/8/layout/gear1"/>
    <dgm:cxn modelId="{4A3145BF-1C24-4DC0-93F5-C8421A11C7A2}" type="presParOf" srcId="{D394E81A-526D-4503-AAAA-2303127ADBE9}" destId="{CBAE5091-46D0-4154-A29A-F7BC6F819C5F}" srcOrd="7" destOrd="0" presId="urn:microsoft.com/office/officeart/2005/8/layout/gear1"/>
    <dgm:cxn modelId="{3CCFDC86-DBAA-4BB4-A133-E5E613A1AC03}" type="presParOf" srcId="{D394E81A-526D-4503-AAAA-2303127ADBE9}" destId="{566E474B-9C06-4D30-A63A-31AFF43C5509}" srcOrd="8" destOrd="0" presId="urn:microsoft.com/office/officeart/2005/8/layout/gear1"/>
    <dgm:cxn modelId="{21B0C913-8111-4592-9F31-190F509BBB27}" type="presParOf" srcId="{D394E81A-526D-4503-AAAA-2303127ADBE9}" destId="{A2B1BE90-2B1A-46AA-8C3B-1146D1CF97C1}" srcOrd="9" destOrd="0" presId="urn:microsoft.com/office/officeart/2005/8/layout/gear1"/>
    <dgm:cxn modelId="{62DCDDCA-AFED-42E5-BECF-B9CDD213AB49}" type="presParOf" srcId="{D394E81A-526D-4503-AAAA-2303127ADBE9}" destId="{BA192E35-694D-4144-B396-6DC63839FD8A}" srcOrd="10" destOrd="0" presId="urn:microsoft.com/office/officeart/2005/8/layout/gear1"/>
    <dgm:cxn modelId="{9EF122AF-BA79-487E-A7D8-9AB3D9DBBEED}" type="presParOf" srcId="{D394E81A-526D-4503-AAAA-2303127ADBE9}" destId="{F7CA0803-33B0-43F8-8818-779490F865EF}" srcOrd="11" destOrd="0" presId="urn:microsoft.com/office/officeart/2005/8/layout/gear1"/>
    <dgm:cxn modelId="{BEEE18CA-1827-4739-A0EC-472C9AC835C5}" type="presParOf" srcId="{D394E81A-526D-4503-AAAA-2303127ADBE9}" destId="{D4D210C8-6412-443E-8525-11DCABA1C50D}"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DAE5FB-780F-4B2B-B1C2-7AE90C8EC998}" type="doc">
      <dgm:prSet loTypeId="urn:microsoft.com/office/officeart/2005/8/layout/gear1" loCatId="process" qsTypeId="urn:microsoft.com/office/officeart/2005/8/quickstyle/simple1" qsCatId="simple" csTypeId="urn:microsoft.com/office/officeart/2005/8/colors/accent3_3" csCatId="accent3" phldr="1"/>
      <dgm:spPr/>
    </dgm:pt>
    <dgm:pt modelId="{34200C3D-AF05-4437-8561-6E8816546998}">
      <dgm:prSet phldrT="[Text]"/>
      <dgm:spPr/>
      <dgm:t>
        <a:bodyPr/>
        <a:lstStyle/>
        <a:p>
          <a:r>
            <a:rPr lang="en-US" dirty="0" smtClean="0"/>
            <a:t>Learning Analytics</a:t>
          </a:r>
          <a:endParaRPr lang="en-US" dirty="0"/>
        </a:p>
      </dgm:t>
    </dgm:pt>
    <dgm:pt modelId="{B1ACD6E9-4ADB-4B32-B0E4-8966B508D7CA}" type="parTrans" cxnId="{8B0D0F5D-D67C-4D12-86D4-422CEA8B11AE}">
      <dgm:prSet/>
      <dgm:spPr/>
      <dgm:t>
        <a:bodyPr/>
        <a:lstStyle/>
        <a:p>
          <a:endParaRPr lang="en-US"/>
        </a:p>
      </dgm:t>
    </dgm:pt>
    <dgm:pt modelId="{B04E2353-5F8E-4BDE-ABE2-77B091F447FF}" type="sibTrans" cxnId="{8B0D0F5D-D67C-4D12-86D4-422CEA8B11AE}">
      <dgm:prSet/>
      <dgm:spPr/>
      <dgm:t>
        <a:bodyPr/>
        <a:lstStyle/>
        <a:p>
          <a:endParaRPr lang="en-US"/>
        </a:p>
      </dgm:t>
    </dgm:pt>
    <dgm:pt modelId="{7879E91C-483F-4734-A5B2-1AF0E63439EE}">
      <dgm:prSet phldrT="[Text]"/>
      <dgm:spPr/>
      <dgm:t>
        <a:bodyPr/>
        <a:lstStyle/>
        <a:p>
          <a:r>
            <a:rPr lang="en-US" dirty="0" smtClean="0"/>
            <a:t>Grading</a:t>
          </a:r>
          <a:endParaRPr lang="en-US" dirty="0"/>
        </a:p>
      </dgm:t>
    </dgm:pt>
    <dgm:pt modelId="{F67F6EF4-C1B3-418B-BF2D-637FBDEF2B5C}" type="parTrans" cxnId="{A9BE0130-8B4C-43A3-A785-068BFABE3231}">
      <dgm:prSet/>
      <dgm:spPr/>
      <dgm:t>
        <a:bodyPr/>
        <a:lstStyle/>
        <a:p>
          <a:endParaRPr lang="en-US"/>
        </a:p>
      </dgm:t>
    </dgm:pt>
    <dgm:pt modelId="{DE205404-6F7A-4020-9899-BAB073F2436E}" type="sibTrans" cxnId="{A9BE0130-8B4C-43A3-A785-068BFABE3231}">
      <dgm:prSet/>
      <dgm:spPr/>
      <dgm:t>
        <a:bodyPr/>
        <a:lstStyle/>
        <a:p>
          <a:endParaRPr lang="en-US"/>
        </a:p>
      </dgm:t>
    </dgm:pt>
    <dgm:pt modelId="{073AFEF6-F845-46FA-9C98-175FA5CB3314}">
      <dgm:prSet phldrT="[Text]"/>
      <dgm:spPr/>
      <dgm:t>
        <a:bodyPr/>
        <a:lstStyle/>
        <a:p>
          <a:r>
            <a:rPr lang="en-US" dirty="0" smtClean="0"/>
            <a:t>Wiki</a:t>
          </a:r>
          <a:endParaRPr lang="en-US" dirty="0"/>
        </a:p>
      </dgm:t>
    </dgm:pt>
    <dgm:pt modelId="{91A7094C-AFD3-49E6-A635-A305C206484B}" type="parTrans" cxnId="{FB323DBE-E00B-42E7-BE26-DBAEFB612236}">
      <dgm:prSet/>
      <dgm:spPr/>
      <dgm:t>
        <a:bodyPr/>
        <a:lstStyle/>
        <a:p>
          <a:endParaRPr lang="en-US"/>
        </a:p>
      </dgm:t>
    </dgm:pt>
    <dgm:pt modelId="{F38CC965-1522-45A0-8B9F-AE1F876462FF}" type="sibTrans" cxnId="{FB323DBE-E00B-42E7-BE26-DBAEFB612236}">
      <dgm:prSet/>
      <dgm:spPr/>
      <dgm:t>
        <a:bodyPr/>
        <a:lstStyle/>
        <a:p>
          <a:endParaRPr lang="en-US"/>
        </a:p>
      </dgm:t>
    </dgm:pt>
    <dgm:pt modelId="{0427F8F3-A885-4923-9FF8-BC75351A89AB}" type="pres">
      <dgm:prSet presAssocID="{1FDAE5FB-780F-4B2B-B1C2-7AE90C8EC998}" presName="composite" presStyleCnt="0">
        <dgm:presLayoutVars>
          <dgm:chMax val="3"/>
          <dgm:animLvl val="lvl"/>
          <dgm:resizeHandles val="exact"/>
        </dgm:presLayoutVars>
      </dgm:prSet>
      <dgm:spPr/>
    </dgm:pt>
    <dgm:pt modelId="{30344C16-F2AE-448B-A7B0-BE7D1C13A04C}" type="pres">
      <dgm:prSet presAssocID="{34200C3D-AF05-4437-8561-6E8816546998}" presName="gear1" presStyleLbl="node1" presStyleIdx="0" presStyleCnt="3">
        <dgm:presLayoutVars>
          <dgm:chMax val="1"/>
          <dgm:bulletEnabled val="1"/>
        </dgm:presLayoutVars>
      </dgm:prSet>
      <dgm:spPr/>
      <dgm:t>
        <a:bodyPr/>
        <a:lstStyle/>
        <a:p>
          <a:endParaRPr lang="en-US"/>
        </a:p>
      </dgm:t>
    </dgm:pt>
    <dgm:pt modelId="{65726951-9F05-4A44-82C3-8AECF96E73EF}" type="pres">
      <dgm:prSet presAssocID="{34200C3D-AF05-4437-8561-6E8816546998}" presName="gear1srcNode" presStyleLbl="node1" presStyleIdx="0" presStyleCnt="3"/>
      <dgm:spPr/>
      <dgm:t>
        <a:bodyPr/>
        <a:lstStyle/>
        <a:p>
          <a:endParaRPr lang="en-US"/>
        </a:p>
      </dgm:t>
    </dgm:pt>
    <dgm:pt modelId="{9621D294-21DE-4319-88D3-FB4766116EF7}" type="pres">
      <dgm:prSet presAssocID="{34200C3D-AF05-4437-8561-6E8816546998}" presName="gear1dstNode" presStyleLbl="node1" presStyleIdx="0" presStyleCnt="3"/>
      <dgm:spPr/>
      <dgm:t>
        <a:bodyPr/>
        <a:lstStyle/>
        <a:p>
          <a:endParaRPr lang="en-US"/>
        </a:p>
      </dgm:t>
    </dgm:pt>
    <dgm:pt modelId="{A8A5D429-D81A-44B2-85B3-2DFF26370673}" type="pres">
      <dgm:prSet presAssocID="{7879E91C-483F-4734-A5B2-1AF0E63439EE}" presName="gear2" presStyleLbl="node1" presStyleIdx="1" presStyleCnt="3">
        <dgm:presLayoutVars>
          <dgm:chMax val="1"/>
          <dgm:bulletEnabled val="1"/>
        </dgm:presLayoutVars>
      </dgm:prSet>
      <dgm:spPr/>
      <dgm:t>
        <a:bodyPr/>
        <a:lstStyle/>
        <a:p>
          <a:endParaRPr lang="en-US"/>
        </a:p>
      </dgm:t>
    </dgm:pt>
    <dgm:pt modelId="{6DE6FD45-E20F-4F71-A9C6-C60D64243FDB}" type="pres">
      <dgm:prSet presAssocID="{7879E91C-483F-4734-A5B2-1AF0E63439EE}" presName="gear2srcNode" presStyleLbl="node1" presStyleIdx="1" presStyleCnt="3"/>
      <dgm:spPr/>
      <dgm:t>
        <a:bodyPr/>
        <a:lstStyle/>
        <a:p>
          <a:endParaRPr lang="en-US"/>
        </a:p>
      </dgm:t>
    </dgm:pt>
    <dgm:pt modelId="{893506C7-8A8A-48E7-8F00-88F129A698A9}" type="pres">
      <dgm:prSet presAssocID="{7879E91C-483F-4734-A5B2-1AF0E63439EE}" presName="gear2dstNode" presStyleLbl="node1" presStyleIdx="1" presStyleCnt="3"/>
      <dgm:spPr/>
      <dgm:t>
        <a:bodyPr/>
        <a:lstStyle/>
        <a:p>
          <a:endParaRPr lang="en-US"/>
        </a:p>
      </dgm:t>
    </dgm:pt>
    <dgm:pt modelId="{5F4C255B-10CD-4F32-980D-50D830E333DE}" type="pres">
      <dgm:prSet presAssocID="{073AFEF6-F845-46FA-9C98-175FA5CB3314}" presName="gear3" presStyleLbl="node1" presStyleIdx="2" presStyleCnt="3"/>
      <dgm:spPr/>
      <dgm:t>
        <a:bodyPr/>
        <a:lstStyle/>
        <a:p>
          <a:endParaRPr lang="en-US"/>
        </a:p>
      </dgm:t>
    </dgm:pt>
    <dgm:pt modelId="{CE69809C-5227-4A89-8521-9A9FE1ABABB4}" type="pres">
      <dgm:prSet presAssocID="{073AFEF6-F845-46FA-9C98-175FA5CB3314}" presName="gear3tx" presStyleLbl="node1" presStyleIdx="2" presStyleCnt="3">
        <dgm:presLayoutVars>
          <dgm:chMax val="1"/>
          <dgm:bulletEnabled val="1"/>
        </dgm:presLayoutVars>
      </dgm:prSet>
      <dgm:spPr/>
      <dgm:t>
        <a:bodyPr/>
        <a:lstStyle/>
        <a:p>
          <a:endParaRPr lang="en-US"/>
        </a:p>
      </dgm:t>
    </dgm:pt>
    <dgm:pt modelId="{2B824D5B-E23E-49F9-8A7C-2CC514AC4969}" type="pres">
      <dgm:prSet presAssocID="{073AFEF6-F845-46FA-9C98-175FA5CB3314}" presName="gear3srcNode" presStyleLbl="node1" presStyleIdx="2" presStyleCnt="3"/>
      <dgm:spPr/>
      <dgm:t>
        <a:bodyPr/>
        <a:lstStyle/>
        <a:p>
          <a:endParaRPr lang="en-US"/>
        </a:p>
      </dgm:t>
    </dgm:pt>
    <dgm:pt modelId="{A48BB275-F2EE-499E-864C-2086A653E7DC}" type="pres">
      <dgm:prSet presAssocID="{073AFEF6-F845-46FA-9C98-175FA5CB3314}" presName="gear3dstNode" presStyleLbl="node1" presStyleIdx="2" presStyleCnt="3"/>
      <dgm:spPr/>
      <dgm:t>
        <a:bodyPr/>
        <a:lstStyle/>
        <a:p>
          <a:endParaRPr lang="en-US"/>
        </a:p>
      </dgm:t>
    </dgm:pt>
    <dgm:pt modelId="{852325AA-C008-4345-A2C7-7621208ACC9F}" type="pres">
      <dgm:prSet presAssocID="{B04E2353-5F8E-4BDE-ABE2-77B091F447FF}" presName="connector1" presStyleLbl="sibTrans2D1" presStyleIdx="0" presStyleCnt="3"/>
      <dgm:spPr/>
      <dgm:t>
        <a:bodyPr/>
        <a:lstStyle/>
        <a:p>
          <a:endParaRPr lang="en-US"/>
        </a:p>
      </dgm:t>
    </dgm:pt>
    <dgm:pt modelId="{F692A856-7B4F-4DB1-A4AC-9B2C86AAB8CA}" type="pres">
      <dgm:prSet presAssocID="{DE205404-6F7A-4020-9899-BAB073F2436E}" presName="connector2" presStyleLbl="sibTrans2D1" presStyleIdx="1" presStyleCnt="3"/>
      <dgm:spPr/>
      <dgm:t>
        <a:bodyPr/>
        <a:lstStyle/>
        <a:p>
          <a:endParaRPr lang="en-US"/>
        </a:p>
      </dgm:t>
    </dgm:pt>
    <dgm:pt modelId="{49E02B8A-F692-4356-9643-D5A949910097}" type="pres">
      <dgm:prSet presAssocID="{F38CC965-1522-45A0-8B9F-AE1F876462FF}" presName="connector3" presStyleLbl="sibTrans2D1" presStyleIdx="2" presStyleCnt="3"/>
      <dgm:spPr/>
      <dgm:t>
        <a:bodyPr/>
        <a:lstStyle/>
        <a:p>
          <a:endParaRPr lang="en-US"/>
        </a:p>
      </dgm:t>
    </dgm:pt>
  </dgm:ptLst>
  <dgm:cxnLst>
    <dgm:cxn modelId="{CC18B056-9481-46B2-BBE0-528A52A90065}" type="presOf" srcId="{B04E2353-5F8E-4BDE-ABE2-77B091F447FF}" destId="{852325AA-C008-4345-A2C7-7621208ACC9F}" srcOrd="0" destOrd="0" presId="urn:microsoft.com/office/officeart/2005/8/layout/gear1"/>
    <dgm:cxn modelId="{53C02C25-344A-42A6-8EE8-9850CB938C3D}" type="presOf" srcId="{073AFEF6-F845-46FA-9C98-175FA5CB3314}" destId="{CE69809C-5227-4A89-8521-9A9FE1ABABB4}" srcOrd="1" destOrd="0" presId="urn:microsoft.com/office/officeart/2005/8/layout/gear1"/>
    <dgm:cxn modelId="{1488B7A5-0DAA-4395-A402-0192F685FB6B}" type="presOf" srcId="{7879E91C-483F-4734-A5B2-1AF0E63439EE}" destId="{A8A5D429-D81A-44B2-85B3-2DFF26370673}" srcOrd="0" destOrd="0" presId="urn:microsoft.com/office/officeart/2005/8/layout/gear1"/>
    <dgm:cxn modelId="{A9BE0130-8B4C-43A3-A785-068BFABE3231}" srcId="{1FDAE5FB-780F-4B2B-B1C2-7AE90C8EC998}" destId="{7879E91C-483F-4734-A5B2-1AF0E63439EE}" srcOrd="1" destOrd="0" parTransId="{F67F6EF4-C1B3-418B-BF2D-637FBDEF2B5C}" sibTransId="{DE205404-6F7A-4020-9899-BAB073F2436E}"/>
    <dgm:cxn modelId="{614C6809-0786-4A7D-8191-AB537115A552}" type="presOf" srcId="{7879E91C-483F-4734-A5B2-1AF0E63439EE}" destId="{893506C7-8A8A-48E7-8F00-88F129A698A9}" srcOrd="2" destOrd="0" presId="urn:microsoft.com/office/officeart/2005/8/layout/gear1"/>
    <dgm:cxn modelId="{4CE6F240-9838-4698-8EF6-BA7C6FC65C96}" type="presOf" srcId="{F38CC965-1522-45A0-8B9F-AE1F876462FF}" destId="{49E02B8A-F692-4356-9643-D5A949910097}" srcOrd="0" destOrd="0" presId="urn:microsoft.com/office/officeart/2005/8/layout/gear1"/>
    <dgm:cxn modelId="{93598119-9FD1-451A-81B5-7E89133DB049}" type="presOf" srcId="{7879E91C-483F-4734-A5B2-1AF0E63439EE}" destId="{6DE6FD45-E20F-4F71-A9C6-C60D64243FDB}" srcOrd="1" destOrd="0" presId="urn:microsoft.com/office/officeart/2005/8/layout/gear1"/>
    <dgm:cxn modelId="{FB323DBE-E00B-42E7-BE26-DBAEFB612236}" srcId="{1FDAE5FB-780F-4B2B-B1C2-7AE90C8EC998}" destId="{073AFEF6-F845-46FA-9C98-175FA5CB3314}" srcOrd="2" destOrd="0" parTransId="{91A7094C-AFD3-49E6-A635-A305C206484B}" sibTransId="{F38CC965-1522-45A0-8B9F-AE1F876462FF}"/>
    <dgm:cxn modelId="{39002C8B-93DB-4DCC-A054-C6BF5A301899}" type="presOf" srcId="{073AFEF6-F845-46FA-9C98-175FA5CB3314}" destId="{5F4C255B-10CD-4F32-980D-50D830E333DE}" srcOrd="0" destOrd="0" presId="urn:microsoft.com/office/officeart/2005/8/layout/gear1"/>
    <dgm:cxn modelId="{36463342-121A-4580-B090-A120EE6D6CF2}" type="presOf" srcId="{34200C3D-AF05-4437-8561-6E8816546998}" destId="{30344C16-F2AE-448B-A7B0-BE7D1C13A04C}" srcOrd="0" destOrd="0" presId="urn:microsoft.com/office/officeart/2005/8/layout/gear1"/>
    <dgm:cxn modelId="{71C39AF4-86C0-4A27-8281-8E0CB228843B}" type="presOf" srcId="{DE205404-6F7A-4020-9899-BAB073F2436E}" destId="{F692A856-7B4F-4DB1-A4AC-9B2C86AAB8CA}" srcOrd="0" destOrd="0" presId="urn:microsoft.com/office/officeart/2005/8/layout/gear1"/>
    <dgm:cxn modelId="{710AC24D-75BD-46D0-85C8-1F40A919DCFC}" type="presOf" srcId="{073AFEF6-F845-46FA-9C98-175FA5CB3314}" destId="{2B824D5B-E23E-49F9-8A7C-2CC514AC4969}" srcOrd="2" destOrd="0" presId="urn:microsoft.com/office/officeart/2005/8/layout/gear1"/>
    <dgm:cxn modelId="{60BBA0F2-5E00-41E5-8D83-1F6243A37EF9}" type="presOf" srcId="{34200C3D-AF05-4437-8561-6E8816546998}" destId="{9621D294-21DE-4319-88D3-FB4766116EF7}" srcOrd="2" destOrd="0" presId="urn:microsoft.com/office/officeart/2005/8/layout/gear1"/>
    <dgm:cxn modelId="{E49F275F-7CC2-4DB4-AB41-C716DCDC64DB}" type="presOf" srcId="{1FDAE5FB-780F-4B2B-B1C2-7AE90C8EC998}" destId="{0427F8F3-A885-4923-9FF8-BC75351A89AB}" srcOrd="0" destOrd="0" presId="urn:microsoft.com/office/officeart/2005/8/layout/gear1"/>
    <dgm:cxn modelId="{8B0D0F5D-D67C-4D12-86D4-422CEA8B11AE}" srcId="{1FDAE5FB-780F-4B2B-B1C2-7AE90C8EC998}" destId="{34200C3D-AF05-4437-8561-6E8816546998}" srcOrd="0" destOrd="0" parTransId="{B1ACD6E9-4ADB-4B32-B0E4-8966B508D7CA}" sibTransId="{B04E2353-5F8E-4BDE-ABE2-77B091F447FF}"/>
    <dgm:cxn modelId="{9140D1F4-4034-444C-95F7-1EBED133DE30}" type="presOf" srcId="{34200C3D-AF05-4437-8561-6E8816546998}" destId="{65726951-9F05-4A44-82C3-8AECF96E73EF}" srcOrd="1" destOrd="0" presId="urn:microsoft.com/office/officeart/2005/8/layout/gear1"/>
    <dgm:cxn modelId="{E4FD8A36-EC98-4D0B-ABB4-92C87E7AF79B}" type="presOf" srcId="{073AFEF6-F845-46FA-9C98-175FA5CB3314}" destId="{A48BB275-F2EE-499E-864C-2086A653E7DC}" srcOrd="3" destOrd="0" presId="urn:microsoft.com/office/officeart/2005/8/layout/gear1"/>
    <dgm:cxn modelId="{2CE3381A-AC5C-4B31-8234-66B3AE9C1AA5}" type="presParOf" srcId="{0427F8F3-A885-4923-9FF8-BC75351A89AB}" destId="{30344C16-F2AE-448B-A7B0-BE7D1C13A04C}" srcOrd="0" destOrd="0" presId="urn:microsoft.com/office/officeart/2005/8/layout/gear1"/>
    <dgm:cxn modelId="{D0ED868C-0AC2-4163-B237-47C85FBFD26E}" type="presParOf" srcId="{0427F8F3-A885-4923-9FF8-BC75351A89AB}" destId="{65726951-9F05-4A44-82C3-8AECF96E73EF}" srcOrd="1" destOrd="0" presId="urn:microsoft.com/office/officeart/2005/8/layout/gear1"/>
    <dgm:cxn modelId="{A2633F64-12C4-4C77-ADE0-E622C84B5AE2}" type="presParOf" srcId="{0427F8F3-A885-4923-9FF8-BC75351A89AB}" destId="{9621D294-21DE-4319-88D3-FB4766116EF7}" srcOrd="2" destOrd="0" presId="urn:microsoft.com/office/officeart/2005/8/layout/gear1"/>
    <dgm:cxn modelId="{D451166A-5076-4771-AA5E-45AC1A833D48}" type="presParOf" srcId="{0427F8F3-A885-4923-9FF8-BC75351A89AB}" destId="{A8A5D429-D81A-44B2-85B3-2DFF26370673}" srcOrd="3" destOrd="0" presId="urn:microsoft.com/office/officeart/2005/8/layout/gear1"/>
    <dgm:cxn modelId="{EF988914-71C0-4BD9-B4A8-C635FF1CE0BA}" type="presParOf" srcId="{0427F8F3-A885-4923-9FF8-BC75351A89AB}" destId="{6DE6FD45-E20F-4F71-A9C6-C60D64243FDB}" srcOrd="4" destOrd="0" presId="urn:microsoft.com/office/officeart/2005/8/layout/gear1"/>
    <dgm:cxn modelId="{2AAFDFF5-005F-400E-9D2B-66351492B7B0}" type="presParOf" srcId="{0427F8F3-A885-4923-9FF8-BC75351A89AB}" destId="{893506C7-8A8A-48E7-8F00-88F129A698A9}" srcOrd="5" destOrd="0" presId="urn:microsoft.com/office/officeart/2005/8/layout/gear1"/>
    <dgm:cxn modelId="{1E4265B3-7CAF-457F-BEA6-5A8EB42BB380}" type="presParOf" srcId="{0427F8F3-A885-4923-9FF8-BC75351A89AB}" destId="{5F4C255B-10CD-4F32-980D-50D830E333DE}" srcOrd="6" destOrd="0" presId="urn:microsoft.com/office/officeart/2005/8/layout/gear1"/>
    <dgm:cxn modelId="{8E9574DC-3F93-44B1-A862-80FEEAC0D443}" type="presParOf" srcId="{0427F8F3-A885-4923-9FF8-BC75351A89AB}" destId="{CE69809C-5227-4A89-8521-9A9FE1ABABB4}" srcOrd="7" destOrd="0" presId="urn:microsoft.com/office/officeart/2005/8/layout/gear1"/>
    <dgm:cxn modelId="{655F7018-938A-4D2C-8AD8-B0E4327EB49B}" type="presParOf" srcId="{0427F8F3-A885-4923-9FF8-BC75351A89AB}" destId="{2B824D5B-E23E-49F9-8A7C-2CC514AC4969}" srcOrd="8" destOrd="0" presId="urn:microsoft.com/office/officeart/2005/8/layout/gear1"/>
    <dgm:cxn modelId="{3A0033C7-980B-4EF9-8F6A-4B9894ED731B}" type="presParOf" srcId="{0427F8F3-A885-4923-9FF8-BC75351A89AB}" destId="{A48BB275-F2EE-499E-864C-2086A653E7DC}" srcOrd="9" destOrd="0" presId="urn:microsoft.com/office/officeart/2005/8/layout/gear1"/>
    <dgm:cxn modelId="{B2ABC5D2-B86B-4153-8894-6CAFDFA736DE}" type="presParOf" srcId="{0427F8F3-A885-4923-9FF8-BC75351A89AB}" destId="{852325AA-C008-4345-A2C7-7621208ACC9F}" srcOrd="10" destOrd="0" presId="urn:microsoft.com/office/officeart/2005/8/layout/gear1"/>
    <dgm:cxn modelId="{53B20996-9045-48C8-8B2A-613BBE65FA83}" type="presParOf" srcId="{0427F8F3-A885-4923-9FF8-BC75351A89AB}" destId="{F692A856-7B4F-4DB1-A4AC-9B2C86AAB8CA}" srcOrd="11" destOrd="0" presId="urn:microsoft.com/office/officeart/2005/8/layout/gear1"/>
    <dgm:cxn modelId="{60B50C2A-ADDD-44D8-ADB9-FC0F6CE29141}" type="presParOf" srcId="{0427F8F3-A885-4923-9FF8-BC75351A89AB}" destId="{49E02B8A-F692-4356-9643-D5A949910097}" srcOrd="12"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2EA206-F3CE-4179-A558-B72B6E2D8503}" type="doc">
      <dgm:prSet loTypeId="urn:microsoft.com/office/officeart/2009/3/layout/StepUpProcess" loCatId="process" qsTypeId="urn:microsoft.com/office/officeart/2005/8/quickstyle/simple1" qsCatId="simple" csTypeId="urn:microsoft.com/office/officeart/2005/8/colors/accent2_4" csCatId="accent2" phldr="1"/>
      <dgm:spPr/>
      <dgm:t>
        <a:bodyPr/>
        <a:lstStyle/>
        <a:p>
          <a:endParaRPr lang="en-US"/>
        </a:p>
      </dgm:t>
    </dgm:pt>
    <dgm:pt modelId="{8D60783E-AF81-4598-A978-B51E57CFFDA6}">
      <dgm:prSet phldrT="[Text]"/>
      <dgm:spPr/>
      <dgm:t>
        <a:bodyPr/>
        <a:lstStyle/>
        <a:p>
          <a:r>
            <a:rPr lang="en-US" dirty="0" smtClean="0"/>
            <a:t>Team </a:t>
          </a:r>
          <a:r>
            <a:rPr lang="en-US" dirty="0" err="1" smtClean="0"/>
            <a:t>Collobaration</a:t>
          </a:r>
          <a:endParaRPr lang="en-US" dirty="0"/>
        </a:p>
      </dgm:t>
    </dgm:pt>
    <dgm:pt modelId="{0045E219-219A-4ACB-84B5-462E9CD5D37E}" type="parTrans" cxnId="{A727C2FE-C632-435E-B48F-7EF5397256F5}">
      <dgm:prSet/>
      <dgm:spPr/>
      <dgm:t>
        <a:bodyPr/>
        <a:lstStyle/>
        <a:p>
          <a:endParaRPr lang="en-US"/>
        </a:p>
      </dgm:t>
    </dgm:pt>
    <dgm:pt modelId="{8C13B76D-9E1D-4855-9EC3-56DB732F7F25}" type="sibTrans" cxnId="{A727C2FE-C632-435E-B48F-7EF5397256F5}">
      <dgm:prSet/>
      <dgm:spPr/>
      <dgm:t>
        <a:bodyPr/>
        <a:lstStyle/>
        <a:p>
          <a:endParaRPr lang="en-US"/>
        </a:p>
      </dgm:t>
    </dgm:pt>
    <dgm:pt modelId="{FA7213DE-87CB-4990-989E-477377E123B2}">
      <dgm:prSet phldrT="[Text]"/>
      <dgm:spPr/>
      <dgm:t>
        <a:bodyPr/>
        <a:lstStyle/>
        <a:p>
          <a:r>
            <a:rPr lang="en-US" dirty="0" smtClean="0"/>
            <a:t>Digital Certificates &amp; Badging</a:t>
          </a:r>
          <a:endParaRPr lang="en-US" dirty="0"/>
        </a:p>
      </dgm:t>
    </dgm:pt>
    <dgm:pt modelId="{0CACB788-9869-44C5-827C-E7664AA15FBB}" type="parTrans" cxnId="{85D27AED-CFB6-4EF7-B302-51F4FA2CCCDD}">
      <dgm:prSet/>
      <dgm:spPr/>
      <dgm:t>
        <a:bodyPr/>
        <a:lstStyle/>
        <a:p>
          <a:endParaRPr lang="en-US"/>
        </a:p>
      </dgm:t>
    </dgm:pt>
    <dgm:pt modelId="{613E6B23-F922-45C1-8EDA-12709D5D616F}" type="sibTrans" cxnId="{85D27AED-CFB6-4EF7-B302-51F4FA2CCCDD}">
      <dgm:prSet/>
      <dgm:spPr/>
      <dgm:t>
        <a:bodyPr/>
        <a:lstStyle/>
        <a:p>
          <a:endParaRPr lang="en-US"/>
        </a:p>
      </dgm:t>
    </dgm:pt>
    <dgm:pt modelId="{C5EB6C63-35C0-468F-AFB7-3D9E1C8C7950}">
      <dgm:prSet phldrT="[Text]"/>
      <dgm:spPr/>
      <dgm:t>
        <a:bodyPr/>
        <a:lstStyle/>
        <a:p>
          <a:r>
            <a:rPr lang="en-US" dirty="0" smtClean="0"/>
            <a:t>Social Sharing</a:t>
          </a:r>
          <a:endParaRPr lang="en-US" dirty="0"/>
        </a:p>
      </dgm:t>
    </dgm:pt>
    <dgm:pt modelId="{F7B3A25D-9F07-488D-8629-6565F7CE8A98}" type="parTrans" cxnId="{E90634A4-1C39-49FE-AD44-58672CB1CC74}">
      <dgm:prSet/>
      <dgm:spPr/>
      <dgm:t>
        <a:bodyPr/>
        <a:lstStyle/>
        <a:p>
          <a:endParaRPr lang="en-US"/>
        </a:p>
      </dgm:t>
    </dgm:pt>
    <dgm:pt modelId="{94CC8478-F7F0-4DF4-9DB0-12D7C3E5AA9D}" type="sibTrans" cxnId="{E90634A4-1C39-49FE-AD44-58672CB1CC74}">
      <dgm:prSet/>
      <dgm:spPr/>
      <dgm:t>
        <a:bodyPr/>
        <a:lstStyle/>
        <a:p>
          <a:endParaRPr lang="en-US"/>
        </a:p>
      </dgm:t>
    </dgm:pt>
    <dgm:pt modelId="{8817E85E-CBD7-453D-9827-18BC0F2D263C}" type="pres">
      <dgm:prSet presAssocID="{AD2EA206-F3CE-4179-A558-B72B6E2D8503}" presName="rootnode" presStyleCnt="0">
        <dgm:presLayoutVars>
          <dgm:chMax/>
          <dgm:chPref/>
          <dgm:dir/>
          <dgm:animLvl val="lvl"/>
        </dgm:presLayoutVars>
      </dgm:prSet>
      <dgm:spPr/>
      <dgm:t>
        <a:bodyPr/>
        <a:lstStyle/>
        <a:p>
          <a:endParaRPr lang="en-US"/>
        </a:p>
      </dgm:t>
    </dgm:pt>
    <dgm:pt modelId="{CEC4EAC5-0DBB-403D-8CB1-8EBD3B10077A}" type="pres">
      <dgm:prSet presAssocID="{8D60783E-AF81-4598-A978-B51E57CFFDA6}" presName="composite" presStyleCnt="0"/>
      <dgm:spPr/>
    </dgm:pt>
    <dgm:pt modelId="{4982B514-99AC-4EF6-B64D-23B084A4F00D}" type="pres">
      <dgm:prSet presAssocID="{8D60783E-AF81-4598-A978-B51E57CFFDA6}" presName="LShape" presStyleLbl="alignNode1" presStyleIdx="0" presStyleCnt="5"/>
      <dgm:spPr/>
    </dgm:pt>
    <dgm:pt modelId="{2DA6854F-45FC-4F12-B3A6-65DD49E21705}" type="pres">
      <dgm:prSet presAssocID="{8D60783E-AF81-4598-A978-B51E57CFFDA6}" presName="ParentText" presStyleLbl="revTx" presStyleIdx="0" presStyleCnt="3">
        <dgm:presLayoutVars>
          <dgm:chMax val="0"/>
          <dgm:chPref val="0"/>
          <dgm:bulletEnabled val="1"/>
        </dgm:presLayoutVars>
      </dgm:prSet>
      <dgm:spPr/>
      <dgm:t>
        <a:bodyPr/>
        <a:lstStyle/>
        <a:p>
          <a:endParaRPr lang="en-US"/>
        </a:p>
      </dgm:t>
    </dgm:pt>
    <dgm:pt modelId="{69D94E13-DEF4-4FA0-ADD2-394351A72296}" type="pres">
      <dgm:prSet presAssocID="{8D60783E-AF81-4598-A978-B51E57CFFDA6}" presName="Triangle" presStyleLbl="alignNode1" presStyleIdx="1" presStyleCnt="5"/>
      <dgm:spPr/>
    </dgm:pt>
    <dgm:pt modelId="{0AA0535E-C4F9-47A3-AC28-7FFCCE4BEDB1}" type="pres">
      <dgm:prSet presAssocID="{8C13B76D-9E1D-4855-9EC3-56DB732F7F25}" presName="sibTrans" presStyleCnt="0"/>
      <dgm:spPr/>
    </dgm:pt>
    <dgm:pt modelId="{7E44974B-18E9-4995-BA8C-8369179C6914}" type="pres">
      <dgm:prSet presAssocID="{8C13B76D-9E1D-4855-9EC3-56DB732F7F25}" presName="space" presStyleCnt="0"/>
      <dgm:spPr/>
    </dgm:pt>
    <dgm:pt modelId="{CFBEEF28-C3F9-47E4-8240-058A8A9F31C0}" type="pres">
      <dgm:prSet presAssocID="{FA7213DE-87CB-4990-989E-477377E123B2}" presName="composite" presStyleCnt="0"/>
      <dgm:spPr/>
    </dgm:pt>
    <dgm:pt modelId="{E4D8A34C-9C57-4B9F-868F-F95848D5B625}" type="pres">
      <dgm:prSet presAssocID="{FA7213DE-87CB-4990-989E-477377E123B2}" presName="LShape" presStyleLbl="alignNode1" presStyleIdx="2" presStyleCnt="5"/>
      <dgm:spPr/>
    </dgm:pt>
    <dgm:pt modelId="{BF84E9F7-6C8F-41B3-A2EE-940BC6A6C8EA}" type="pres">
      <dgm:prSet presAssocID="{FA7213DE-87CB-4990-989E-477377E123B2}" presName="ParentText" presStyleLbl="revTx" presStyleIdx="1" presStyleCnt="3">
        <dgm:presLayoutVars>
          <dgm:chMax val="0"/>
          <dgm:chPref val="0"/>
          <dgm:bulletEnabled val="1"/>
        </dgm:presLayoutVars>
      </dgm:prSet>
      <dgm:spPr/>
      <dgm:t>
        <a:bodyPr/>
        <a:lstStyle/>
        <a:p>
          <a:endParaRPr lang="en-US"/>
        </a:p>
      </dgm:t>
    </dgm:pt>
    <dgm:pt modelId="{F3D5D888-878F-4D35-908E-307E78DB41C9}" type="pres">
      <dgm:prSet presAssocID="{FA7213DE-87CB-4990-989E-477377E123B2}" presName="Triangle" presStyleLbl="alignNode1" presStyleIdx="3" presStyleCnt="5"/>
      <dgm:spPr/>
    </dgm:pt>
    <dgm:pt modelId="{EA45A25F-D198-45DD-956E-CA1708018C13}" type="pres">
      <dgm:prSet presAssocID="{613E6B23-F922-45C1-8EDA-12709D5D616F}" presName="sibTrans" presStyleCnt="0"/>
      <dgm:spPr/>
    </dgm:pt>
    <dgm:pt modelId="{4B673E1E-7AE0-4203-BBF5-A9332EDF8E00}" type="pres">
      <dgm:prSet presAssocID="{613E6B23-F922-45C1-8EDA-12709D5D616F}" presName="space" presStyleCnt="0"/>
      <dgm:spPr/>
    </dgm:pt>
    <dgm:pt modelId="{A78EC0E1-2E01-466C-9DF9-8EA5E6C3295D}" type="pres">
      <dgm:prSet presAssocID="{C5EB6C63-35C0-468F-AFB7-3D9E1C8C7950}" presName="composite" presStyleCnt="0"/>
      <dgm:spPr/>
    </dgm:pt>
    <dgm:pt modelId="{D4661558-B6CF-4AFB-828C-255922AAB555}" type="pres">
      <dgm:prSet presAssocID="{C5EB6C63-35C0-468F-AFB7-3D9E1C8C7950}" presName="LShape" presStyleLbl="alignNode1" presStyleIdx="4" presStyleCnt="5"/>
      <dgm:spPr/>
    </dgm:pt>
    <dgm:pt modelId="{91B7EC95-C054-4B7F-84FB-C8A59483D59D}" type="pres">
      <dgm:prSet presAssocID="{C5EB6C63-35C0-468F-AFB7-3D9E1C8C7950}" presName="ParentText" presStyleLbl="revTx" presStyleIdx="2" presStyleCnt="3">
        <dgm:presLayoutVars>
          <dgm:chMax val="0"/>
          <dgm:chPref val="0"/>
          <dgm:bulletEnabled val="1"/>
        </dgm:presLayoutVars>
      </dgm:prSet>
      <dgm:spPr/>
      <dgm:t>
        <a:bodyPr/>
        <a:lstStyle/>
        <a:p>
          <a:endParaRPr lang="en-US"/>
        </a:p>
      </dgm:t>
    </dgm:pt>
  </dgm:ptLst>
  <dgm:cxnLst>
    <dgm:cxn modelId="{A727C2FE-C632-435E-B48F-7EF5397256F5}" srcId="{AD2EA206-F3CE-4179-A558-B72B6E2D8503}" destId="{8D60783E-AF81-4598-A978-B51E57CFFDA6}" srcOrd="0" destOrd="0" parTransId="{0045E219-219A-4ACB-84B5-462E9CD5D37E}" sibTransId="{8C13B76D-9E1D-4855-9EC3-56DB732F7F25}"/>
    <dgm:cxn modelId="{9F137E89-ECCC-4192-A5B3-7D0E15BD8BB1}" type="presOf" srcId="{8D60783E-AF81-4598-A978-B51E57CFFDA6}" destId="{2DA6854F-45FC-4F12-B3A6-65DD49E21705}" srcOrd="0" destOrd="0" presId="urn:microsoft.com/office/officeart/2009/3/layout/StepUpProcess"/>
    <dgm:cxn modelId="{737366D9-1DF8-4322-960A-FFF694576A6B}" type="presOf" srcId="{FA7213DE-87CB-4990-989E-477377E123B2}" destId="{BF84E9F7-6C8F-41B3-A2EE-940BC6A6C8EA}" srcOrd="0" destOrd="0" presId="urn:microsoft.com/office/officeart/2009/3/layout/StepUpProcess"/>
    <dgm:cxn modelId="{E90634A4-1C39-49FE-AD44-58672CB1CC74}" srcId="{AD2EA206-F3CE-4179-A558-B72B6E2D8503}" destId="{C5EB6C63-35C0-468F-AFB7-3D9E1C8C7950}" srcOrd="2" destOrd="0" parTransId="{F7B3A25D-9F07-488D-8629-6565F7CE8A98}" sibTransId="{94CC8478-F7F0-4DF4-9DB0-12D7C3E5AA9D}"/>
    <dgm:cxn modelId="{85D27AED-CFB6-4EF7-B302-51F4FA2CCCDD}" srcId="{AD2EA206-F3CE-4179-A558-B72B6E2D8503}" destId="{FA7213DE-87CB-4990-989E-477377E123B2}" srcOrd="1" destOrd="0" parTransId="{0CACB788-9869-44C5-827C-E7664AA15FBB}" sibTransId="{613E6B23-F922-45C1-8EDA-12709D5D616F}"/>
    <dgm:cxn modelId="{DBA1CAAC-E325-4F8C-8271-6CFD275F717F}" type="presOf" srcId="{AD2EA206-F3CE-4179-A558-B72B6E2D8503}" destId="{8817E85E-CBD7-453D-9827-18BC0F2D263C}" srcOrd="0" destOrd="0" presId="urn:microsoft.com/office/officeart/2009/3/layout/StepUpProcess"/>
    <dgm:cxn modelId="{61576BA4-2F8D-4BDD-84EC-D4CD18C85113}" type="presOf" srcId="{C5EB6C63-35C0-468F-AFB7-3D9E1C8C7950}" destId="{91B7EC95-C054-4B7F-84FB-C8A59483D59D}" srcOrd="0" destOrd="0" presId="urn:microsoft.com/office/officeart/2009/3/layout/StepUpProcess"/>
    <dgm:cxn modelId="{96710A5B-9595-447D-A015-56097E389243}" type="presParOf" srcId="{8817E85E-CBD7-453D-9827-18BC0F2D263C}" destId="{CEC4EAC5-0DBB-403D-8CB1-8EBD3B10077A}" srcOrd="0" destOrd="0" presId="urn:microsoft.com/office/officeart/2009/3/layout/StepUpProcess"/>
    <dgm:cxn modelId="{9E1C7598-6FF6-40D8-B7B6-FA8D0E6881C5}" type="presParOf" srcId="{CEC4EAC5-0DBB-403D-8CB1-8EBD3B10077A}" destId="{4982B514-99AC-4EF6-B64D-23B084A4F00D}" srcOrd="0" destOrd="0" presId="urn:microsoft.com/office/officeart/2009/3/layout/StepUpProcess"/>
    <dgm:cxn modelId="{0F7A1676-A7B6-497B-91B8-AF8BB1431003}" type="presParOf" srcId="{CEC4EAC5-0DBB-403D-8CB1-8EBD3B10077A}" destId="{2DA6854F-45FC-4F12-B3A6-65DD49E21705}" srcOrd="1" destOrd="0" presId="urn:microsoft.com/office/officeart/2009/3/layout/StepUpProcess"/>
    <dgm:cxn modelId="{3CA1E0B6-BA59-4E95-A126-74E3F17A9AAB}" type="presParOf" srcId="{CEC4EAC5-0DBB-403D-8CB1-8EBD3B10077A}" destId="{69D94E13-DEF4-4FA0-ADD2-394351A72296}" srcOrd="2" destOrd="0" presId="urn:microsoft.com/office/officeart/2009/3/layout/StepUpProcess"/>
    <dgm:cxn modelId="{A5AA9210-6998-40B1-AACD-C5A2047A750C}" type="presParOf" srcId="{8817E85E-CBD7-453D-9827-18BC0F2D263C}" destId="{0AA0535E-C4F9-47A3-AC28-7FFCCE4BEDB1}" srcOrd="1" destOrd="0" presId="urn:microsoft.com/office/officeart/2009/3/layout/StepUpProcess"/>
    <dgm:cxn modelId="{3EE43FC3-282A-4F8A-A266-CE8424E6FD04}" type="presParOf" srcId="{0AA0535E-C4F9-47A3-AC28-7FFCCE4BEDB1}" destId="{7E44974B-18E9-4995-BA8C-8369179C6914}" srcOrd="0" destOrd="0" presId="urn:microsoft.com/office/officeart/2009/3/layout/StepUpProcess"/>
    <dgm:cxn modelId="{FC30FF59-DC48-4159-B65A-5432567B35D5}" type="presParOf" srcId="{8817E85E-CBD7-453D-9827-18BC0F2D263C}" destId="{CFBEEF28-C3F9-47E4-8240-058A8A9F31C0}" srcOrd="2" destOrd="0" presId="urn:microsoft.com/office/officeart/2009/3/layout/StepUpProcess"/>
    <dgm:cxn modelId="{AAEBCD9B-2D38-4331-B1AD-BC4402CCF0D2}" type="presParOf" srcId="{CFBEEF28-C3F9-47E4-8240-058A8A9F31C0}" destId="{E4D8A34C-9C57-4B9F-868F-F95848D5B625}" srcOrd="0" destOrd="0" presId="urn:microsoft.com/office/officeart/2009/3/layout/StepUpProcess"/>
    <dgm:cxn modelId="{8DC1EF6F-087E-45D8-AF3F-C4B33C37BE75}" type="presParOf" srcId="{CFBEEF28-C3F9-47E4-8240-058A8A9F31C0}" destId="{BF84E9F7-6C8F-41B3-A2EE-940BC6A6C8EA}" srcOrd="1" destOrd="0" presId="urn:microsoft.com/office/officeart/2009/3/layout/StepUpProcess"/>
    <dgm:cxn modelId="{45463D5C-036B-4CB7-AE91-DCFCF2473CE6}" type="presParOf" srcId="{CFBEEF28-C3F9-47E4-8240-058A8A9F31C0}" destId="{F3D5D888-878F-4D35-908E-307E78DB41C9}" srcOrd="2" destOrd="0" presId="urn:microsoft.com/office/officeart/2009/3/layout/StepUpProcess"/>
    <dgm:cxn modelId="{1240D696-7558-41D0-AB6E-B218518F9049}" type="presParOf" srcId="{8817E85E-CBD7-453D-9827-18BC0F2D263C}" destId="{EA45A25F-D198-45DD-956E-CA1708018C13}" srcOrd="3" destOrd="0" presId="urn:microsoft.com/office/officeart/2009/3/layout/StepUpProcess"/>
    <dgm:cxn modelId="{3071A23A-9EB6-4A74-B48D-2C4991EB26B3}" type="presParOf" srcId="{EA45A25F-D198-45DD-956E-CA1708018C13}" destId="{4B673E1E-7AE0-4203-BBF5-A9332EDF8E00}" srcOrd="0" destOrd="0" presId="urn:microsoft.com/office/officeart/2009/3/layout/StepUpProcess"/>
    <dgm:cxn modelId="{E535C75F-3565-47A9-8864-A46130DE945F}" type="presParOf" srcId="{8817E85E-CBD7-453D-9827-18BC0F2D263C}" destId="{A78EC0E1-2E01-466C-9DF9-8EA5E6C3295D}" srcOrd="4" destOrd="0" presId="urn:microsoft.com/office/officeart/2009/3/layout/StepUpProcess"/>
    <dgm:cxn modelId="{739D93B8-0F1A-4108-A0F2-723D38A8886B}" type="presParOf" srcId="{A78EC0E1-2E01-466C-9DF9-8EA5E6C3295D}" destId="{D4661558-B6CF-4AFB-828C-255922AAB555}" srcOrd="0" destOrd="0" presId="urn:microsoft.com/office/officeart/2009/3/layout/StepUpProcess"/>
    <dgm:cxn modelId="{72375F84-E2E1-41E6-9DCA-B8E7C5C05AF4}" type="presParOf" srcId="{A78EC0E1-2E01-466C-9DF9-8EA5E6C3295D}" destId="{91B7EC95-C054-4B7F-84FB-C8A59483D59D}" srcOrd="1" destOrd="0" presId="urn:microsoft.com/office/officeart/2009/3/layout/StepUpProces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D9B772E-9A55-44DA-A0BF-F17FCD1A4452}" type="doc">
      <dgm:prSet loTypeId="urn:microsoft.com/office/officeart/2005/8/layout/venn2" loCatId="relationship" qsTypeId="urn:microsoft.com/office/officeart/2005/8/quickstyle/simple1" qsCatId="simple" csTypeId="urn:microsoft.com/office/officeart/2005/8/colors/accent3_4" csCatId="accent3" phldr="1"/>
      <dgm:spPr/>
      <dgm:t>
        <a:bodyPr/>
        <a:lstStyle/>
        <a:p>
          <a:endParaRPr lang="en-US"/>
        </a:p>
      </dgm:t>
    </dgm:pt>
    <dgm:pt modelId="{F899EE49-D16C-4507-8737-C29A9DE20015}">
      <dgm:prSet phldrT="[Text]"/>
      <dgm:spPr/>
      <dgm:t>
        <a:bodyPr/>
        <a:lstStyle/>
        <a:p>
          <a:r>
            <a:rPr lang="en-US" dirty="0" smtClean="0"/>
            <a:t>Outcome Analysis</a:t>
          </a:r>
          <a:endParaRPr lang="en-US" dirty="0"/>
        </a:p>
      </dgm:t>
    </dgm:pt>
    <dgm:pt modelId="{A39C2F42-A31E-440F-A6E5-21622E52FDAF}" type="parTrans" cxnId="{D0E481D1-9EFF-4422-9129-C64D7647743E}">
      <dgm:prSet/>
      <dgm:spPr/>
      <dgm:t>
        <a:bodyPr/>
        <a:lstStyle/>
        <a:p>
          <a:endParaRPr lang="en-US"/>
        </a:p>
      </dgm:t>
    </dgm:pt>
    <dgm:pt modelId="{45934BB5-CD15-4453-894E-5629C1159925}" type="sibTrans" cxnId="{D0E481D1-9EFF-4422-9129-C64D7647743E}">
      <dgm:prSet/>
      <dgm:spPr/>
      <dgm:t>
        <a:bodyPr/>
        <a:lstStyle/>
        <a:p>
          <a:endParaRPr lang="en-US"/>
        </a:p>
      </dgm:t>
    </dgm:pt>
    <dgm:pt modelId="{01E769EE-E732-4A99-ACAC-0EB16D87A41C}">
      <dgm:prSet phldrT="[Text]"/>
      <dgm:spPr/>
      <dgm:t>
        <a:bodyPr/>
        <a:lstStyle/>
        <a:p>
          <a:r>
            <a:rPr lang="en-US" dirty="0" smtClean="0"/>
            <a:t>Auto-Grading</a:t>
          </a:r>
          <a:endParaRPr lang="en-US" dirty="0"/>
        </a:p>
      </dgm:t>
    </dgm:pt>
    <dgm:pt modelId="{777B630B-951F-40E9-A251-79B957FE8F0B}" type="parTrans" cxnId="{181F30CC-7B89-448A-A8D3-F94F0251A9E2}">
      <dgm:prSet/>
      <dgm:spPr/>
      <dgm:t>
        <a:bodyPr/>
        <a:lstStyle/>
        <a:p>
          <a:endParaRPr lang="en-US"/>
        </a:p>
      </dgm:t>
    </dgm:pt>
    <dgm:pt modelId="{890C5C77-F6D3-47C7-8103-E93F684B3497}" type="sibTrans" cxnId="{181F30CC-7B89-448A-A8D3-F94F0251A9E2}">
      <dgm:prSet/>
      <dgm:spPr/>
      <dgm:t>
        <a:bodyPr/>
        <a:lstStyle/>
        <a:p>
          <a:endParaRPr lang="en-US"/>
        </a:p>
      </dgm:t>
    </dgm:pt>
    <dgm:pt modelId="{F74D7BC4-2544-4AB0-8A68-F978A097B796}">
      <dgm:prSet phldrT="[Text]"/>
      <dgm:spPr/>
      <dgm:t>
        <a:bodyPr/>
        <a:lstStyle/>
        <a:p>
          <a:r>
            <a:rPr lang="en-US" dirty="0" smtClean="0"/>
            <a:t>Mobile Portal</a:t>
          </a:r>
          <a:endParaRPr lang="en-US" dirty="0"/>
        </a:p>
      </dgm:t>
    </dgm:pt>
    <dgm:pt modelId="{1D9A33D9-DF5E-476C-8EB5-8DAC0A112D02}" type="parTrans" cxnId="{CD8BC763-3CCA-49A9-9884-4571C54E4AD6}">
      <dgm:prSet/>
      <dgm:spPr/>
      <dgm:t>
        <a:bodyPr/>
        <a:lstStyle/>
        <a:p>
          <a:endParaRPr lang="en-US"/>
        </a:p>
      </dgm:t>
    </dgm:pt>
    <dgm:pt modelId="{6D54133A-CB97-48C7-B6E7-706787E9EF91}" type="sibTrans" cxnId="{CD8BC763-3CCA-49A9-9884-4571C54E4AD6}">
      <dgm:prSet/>
      <dgm:spPr/>
      <dgm:t>
        <a:bodyPr/>
        <a:lstStyle/>
        <a:p>
          <a:endParaRPr lang="en-US"/>
        </a:p>
      </dgm:t>
    </dgm:pt>
    <dgm:pt modelId="{479E8103-D14F-43AF-AE5F-8F4B3FC51723}">
      <dgm:prSet phldrT="[Text]"/>
      <dgm:spPr/>
      <dgm:t>
        <a:bodyPr/>
        <a:lstStyle/>
        <a:p>
          <a:r>
            <a:rPr lang="en-US" dirty="0" smtClean="0"/>
            <a:t>Berkley WISE</a:t>
          </a:r>
          <a:endParaRPr lang="en-US" dirty="0"/>
        </a:p>
      </dgm:t>
    </dgm:pt>
    <dgm:pt modelId="{5C540126-DE28-4657-A24C-7F943022E073}" type="parTrans" cxnId="{62C790BF-A643-4AE4-9AA1-6710EE665DCC}">
      <dgm:prSet/>
      <dgm:spPr/>
      <dgm:t>
        <a:bodyPr/>
        <a:lstStyle/>
        <a:p>
          <a:endParaRPr lang="en-US"/>
        </a:p>
      </dgm:t>
    </dgm:pt>
    <dgm:pt modelId="{6812F0F0-3BC1-4EE1-B191-44D68DE8470A}" type="sibTrans" cxnId="{62C790BF-A643-4AE4-9AA1-6710EE665DCC}">
      <dgm:prSet/>
      <dgm:spPr/>
      <dgm:t>
        <a:bodyPr/>
        <a:lstStyle/>
        <a:p>
          <a:endParaRPr lang="en-US"/>
        </a:p>
      </dgm:t>
    </dgm:pt>
    <dgm:pt modelId="{3A50AE64-987F-4E12-9AD8-A99F41073F2A}" type="pres">
      <dgm:prSet presAssocID="{BD9B772E-9A55-44DA-A0BF-F17FCD1A4452}" presName="Name0" presStyleCnt="0">
        <dgm:presLayoutVars>
          <dgm:chMax val="7"/>
          <dgm:resizeHandles val="exact"/>
        </dgm:presLayoutVars>
      </dgm:prSet>
      <dgm:spPr/>
      <dgm:t>
        <a:bodyPr/>
        <a:lstStyle/>
        <a:p>
          <a:endParaRPr lang="en-US"/>
        </a:p>
      </dgm:t>
    </dgm:pt>
    <dgm:pt modelId="{F4B65A4F-23DF-4C58-AA46-B7F492D7B198}" type="pres">
      <dgm:prSet presAssocID="{BD9B772E-9A55-44DA-A0BF-F17FCD1A4452}" presName="comp1" presStyleCnt="0"/>
      <dgm:spPr/>
    </dgm:pt>
    <dgm:pt modelId="{39F66182-6317-4411-B5AF-DC01526E1C83}" type="pres">
      <dgm:prSet presAssocID="{BD9B772E-9A55-44DA-A0BF-F17FCD1A4452}" presName="circle1" presStyleLbl="node1" presStyleIdx="0" presStyleCnt="4"/>
      <dgm:spPr/>
      <dgm:t>
        <a:bodyPr/>
        <a:lstStyle/>
        <a:p>
          <a:endParaRPr lang="en-US"/>
        </a:p>
      </dgm:t>
    </dgm:pt>
    <dgm:pt modelId="{FAAFD789-8ACE-4A52-B407-06E3376C8A74}" type="pres">
      <dgm:prSet presAssocID="{BD9B772E-9A55-44DA-A0BF-F17FCD1A4452}" presName="c1text" presStyleLbl="node1" presStyleIdx="0" presStyleCnt="4">
        <dgm:presLayoutVars>
          <dgm:bulletEnabled val="1"/>
        </dgm:presLayoutVars>
      </dgm:prSet>
      <dgm:spPr/>
      <dgm:t>
        <a:bodyPr/>
        <a:lstStyle/>
        <a:p>
          <a:endParaRPr lang="en-US"/>
        </a:p>
      </dgm:t>
    </dgm:pt>
    <dgm:pt modelId="{901011AC-DAFE-4974-B63C-F5EDEDA7B737}" type="pres">
      <dgm:prSet presAssocID="{BD9B772E-9A55-44DA-A0BF-F17FCD1A4452}" presName="comp2" presStyleCnt="0"/>
      <dgm:spPr/>
    </dgm:pt>
    <dgm:pt modelId="{6F6C6EC2-CFDE-4154-BBFA-086C5A7B3BE3}" type="pres">
      <dgm:prSet presAssocID="{BD9B772E-9A55-44DA-A0BF-F17FCD1A4452}" presName="circle2" presStyleLbl="node1" presStyleIdx="1" presStyleCnt="4"/>
      <dgm:spPr/>
      <dgm:t>
        <a:bodyPr/>
        <a:lstStyle/>
        <a:p>
          <a:endParaRPr lang="en-US"/>
        </a:p>
      </dgm:t>
    </dgm:pt>
    <dgm:pt modelId="{198E4A90-E6DD-4EEB-8F1C-65E4A39A60DB}" type="pres">
      <dgm:prSet presAssocID="{BD9B772E-9A55-44DA-A0BF-F17FCD1A4452}" presName="c2text" presStyleLbl="node1" presStyleIdx="1" presStyleCnt="4">
        <dgm:presLayoutVars>
          <dgm:bulletEnabled val="1"/>
        </dgm:presLayoutVars>
      </dgm:prSet>
      <dgm:spPr/>
      <dgm:t>
        <a:bodyPr/>
        <a:lstStyle/>
        <a:p>
          <a:endParaRPr lang="en-US"/>
        </a:p>
      </dgm:t>
    </dgm:pt>
    <dgm:pt modelId="{1D8EB29C-5B8C-44CA-8ED7-EBC54F7BB7C1}" type="pres">
      <dgm:prSet presAssocID="{BD9B772E-9A55-44DA-A0BF-F17FCD1A4452}" presName="comp3" presStyleCnt="0"/>
      <dgm:spPr/>
    </dgm:pt>
    <dgm:pt modelId="{2171B9EF-C477-432B-88B2-6F5F5B33B7A1}" type="pres">
      <dgm:prSet presAssocID="{BD9B772E-9A55-44DA-A0BF-F17FCD1A4452}" presName="circle3" presStyleLbl="node1" presStyleIdx="2" presStyleCnt="4"/>
      <dgm:spPr/>
      <dgm:t>
        <a:bodyPr/>
        <a:lstStyle/>
        <a:p>
          <a:endParaRPr lang="en-US"/>
        </a:p>
      </dgm:t>
    </dgm:pt>
    <dgm:pt modelId="{B214F458-2F6F-425C-888C-8A3C318930E7}" type="pres">
      <dgm:prSet presAssocID="{BD9B772E-9A55-44DA-A0BF-F17FCD1A4452}" presName="c3text" presStyleLbl="node1" presStyleIdx="2" presStyleCnt="4">
        <dgm:presLayoutVars>
          <dgm:bulletEnabled val="1"/>
        </dgm:presLayoutVars>
      </dgm:prSet>
      <dgm:spPr/>
      <dgm:t>
        <a:bodyPr/>
        <a:lstStyle/>
        <a:p>
          <a:endParaRPr lang="en-US"/>
        </a:p>
      </dgm:t>
    </dgm:pt>
    <dgm:pt modelId="{B1F25D1D-D39A-447E-B188-4B0B9EC75DDA}" type="pres">
      <dgm:prSet presAssocID="{BD9B772E-9A55-44DA-A0BF-F17FCD1A4452}" presName="comp4" presStyleCnt="0"/>
      <dgm:spPr/>
    </dgm:pt>
    <dgm:pt modelId="{609F744E-D073-4314-8439-61FCADFA23A1}" type="pres">
      <dgm:prSet presAssocID="{BD9B772E-9A55-44DA-A0BF-F17FCD1A4452}" presName="circle4" presStyleLbl="node1" presStyleIdx="3" presStyleCnt="4"/>
      <dgm:spPr/>
      <dgm:t>
        <a:bodyPr/>
        <a:lstStyle/>
        <a:p>
          <a:endParaRPr lang="en-US"/>
        </a:p>
      </dgm:t>
    </dgm:pt>
    <dgm:pt modelId="{87ED6253-3E66-4E3D-9896-F2995448C8C8}" type="pres">
      <dgm:prSet presAssocID="{BD9B772E-9A55-44DA-A0BF-F17FCD1A4452}" presName="c4text" presStyleLbl="node1" presStyleIdx="3" presStyleCnt="4">
        <dgm:presLayoutVars>
          <dgm:bulletEnabled val="1"/>
        </dgm:presLayoutVars>
      </dgm:prSet>
      <dgm:spPr/>
      <dgm:t>
        <a:bodyPr/>
        <a:lstStyle/>
        <a:p>
          <a:endParaRPr lang="en-US"/>
        </a:p>
      </dgm:t>
    </dgm:pt>
  </dgm:ptLst>
  <dgm:cxnLst>
    <dgm:cxn modelId="{FC3A6065-FFAC-4561-A54F-F501AE64506C}" type="presOf" srcId="{F74D7BC4-2544-4AB0-8A68-F978A097B796}" destId="{2171B9EF-C477-432B-88B2-6F5F5B33B7A1}" srcOrd="0" destOrd="0" presId="urn:microsoft.com/office/officeart/2005/8/layout/venn2"/>
    <dgm:cxn modelId="{86C8BA41-DF9E-4C97-BEB6-EF99146CEB8D}" type="presOf" srcId="{01E769EE-E732-4A99-ACAC-0EB16D87A41C}" destId="{198E4A90-E6DD-4EEB-8F1C-65E4A39A60DB}" srcOrd="1" destOrd="0" presId="urn:microsoft.com/office/officeart/2005/8/layout/venn2"/>
    <dgm:cxn modelId="{73ABEFE2-AA57-4590-95C9-B20010863E33}" type="presOf" srcId="{01E769EE-E732-4A99-ACAC-0EB16D87A41C}" destId="{6F6C6EC2-CFDE-4154-BBFA-086C5A7B3BE3}" srcOrd="0" destOrd="0" presId="urn:microsoft.com/office/officeart/2005/8/layout/venn2"/>
    <dgm:cxn modelId="{62C790BF-A643-4AE4-9AA1-6710EE665DCC}" srcId="{BD9B772E-9A55-44DA-A0BF-F17FCD1A4452}" destId="{479E8103-D14F-43AF-AE5F-8F4B3FC51723}" srcOrd="3" destOrd="0" parTransId="{5C540126-DE28-4657-A24C-7F943022E073}" sibTransId="{6812F0F0-3BC1-4EE1-B191-44D68DE8470A}"/>
    <dgm:cxn modelId="{857A9E07-0189-4F00-BD40-BB8E36F04BA3}" type="presOf" srcId="{F899EE49-D16C-4507-8737-C29A9DE20015}" destId="{39F66182-6317-4411-B5AF-DC01526E1C83}" srcOrd="0" destOrd="0" presId="urn:microsoft.com/office/officeart/2005/8/layout/venn2"/>
    <dgm:cxn modelId="{BF246348-5E68-4997-A24E-616A4E49B03C}" type="presOf" srcId="{479E8103-D14F-43AF-AE5F-8F4B3FC51723}" destId="{609F744E-D073-4314-8439-61FCADFA23A1}" srcOrd="0" destOrd="0" presId="urn:microsoft.com/office/officeart/2005/8/layout/venn2"/>
    <dgm:cxn modelId="{5A0A3FC7-026F-4D1A-9D4F-193A1E29BA1F}" type="presOf" srcId="{BD9B772E-9A55-44DA-A0BF-F17FCD1A4452}" destId="{3A50AE64-987F-4E12-9AD8-A99F41073F2A}" srcOrd="0" destOrd="0" presId="urn:microsoft.com/office/officeart/2005/8/layout/venn2"/>
    <dgm:cxn modelId="{D0E481D1-9EFF-4422-9129-C64D7647743E}" srcId="{BD9B772E-9A55-44DA-A0BF-F17FCD1A4452}" destId="{F899EE49-D16C-4507-8737-C29A9DE20015}" srcOrd="0" destOrd="0" parTransId="{A39C2F42-A31E-440F-A6E5-21622E52FDAF}" sibTransId="{45934BB5-CD15-4453-894E-5629C1159925}"/>
    <dgm:cxn modelId="{C29DD893-4D86-4E21-B9F7-E85D6DC090A7}" type="presOf" srcId="{479E8103-D14F-43AF-AE5F-8F4B3FC51723}" destId="{87ED6253-3E66-4E3D-9896-F2995448C8C8}" srcOrd="1" destOrd="0" presId="urn:microsoft.com/office/officeart/2005/8/layout/venn2"/>
    <dgm:cxn modelId="{ECAA28FC-CC06-4C66-AF16-BA6BCA89B049}" type="presOf" srcId="{F899EE49-D16C-4507-8737-C29A9DE20015}" destId="{FAAFD789-8ACE-4A52-B407-06E3376C8A74}" srcOrd="1" destOrd="0" presId="urn:microsoft.com/office/officeart/2005/8/layout/venn2"/>
    <dgm:cxn modelId="{CD8BC763-3CCA-49A9-9884-4571C54E4AD6}" srcId="{BD9B772E-9A55-44DA-A0BF-F17FCD1A4452}" destId="{F74D7BC4-2544-4AB0-8A68-F978A097B796}" srcOrd="2" destOrd="0" parTransId="{1D9A33D9-DF5E-476C-8EB5-8DAC0A112D02}" sibTransId="{6D54133A-CB97-48C7-B6E7-706787E9EF91}"/>
    <dgm:cxn modelId="{623F1D86-DC7D-4857-8232-636FB6A796C5}" type="presOf" srcId="{F74D7BC4-2544-4AB0-8A68-F978A097B796}" destId="{B214F458-2F6F-425C-888C-8A3C318930E7}" srcOrd="1" destOrd="0" presId="urn:microsoft.com/office/officeart/2005/8/layout/venn2"/>
    <dgm:cxn modelId="{181F30CC-7B89-448A-A8D3-F94F0251A9E2}" srcId="{BD9B772E-9A55-44DA-A0BF-F17FCD1A4452}" destId="{01E769EE-E732-4A99-ACAC-0EB16D87A41C}" srcOrd="1" destOrd="0" parTransId="{777B630B-951F-40E9-A251-79B957FE8F0B}" sibTransId="{890C5C77-F6D3-47C7-8103-E93F684B3497}"/>
    <dgm:cxn modelId="{C959F7CF-27C6-47D4-B17D-2B4071DB9DD4}" type="presParOf" srcId="{3A50AE64-987F-4E12-9AD8-A99F41073F2A}" destId="{F4B65A4F-23DF-4C58-AA46-B7F492D7B198}" srcOrd="0" destOrd="0" presId="urn:microsoft.com/office/officeart/2005/8/layout/venn2"/>
    <dgm:cxn modelId="{3697349D-58D6-4F9B-9ED1-542F6D1C9CC4}" type="presParOf" srcId="{F4B65A4F-23DF-4C58-AA46-B7F492D7B198}" destId="{39F66182-6317-4411-B5AF-DC01526E1C83}" srcOrd="0" destOrd="0" presId="urn:microsoft.com/office/officeart/2005/8/layout/venn2"/>
    <dgm:cxn modelId="{4CE267A5-ECA0-4087-80E7-01EC24F3D457}" type="presParOf" srcId="{F4B65A4F-23DF-4C58-AA46-B7F492D7B198}" destId="{FAAFD789-8ACE-4A52-B407-06E3376C8A74}" srcOrd="1" destOrd="0" presId="urn:microsoft.com/office/officeart/2005/8/layout/venn2"/>
    <dgm:cxn modelId="{C48B5241-4171-47CB-B493-7AD87BF5F27F}" type="presParOf" srcId="{3A50AE64-987F-4E12-9AD8-A99F41073F2A}" destId="{901011AC-DAFE-4974-B63C-F5EDEDA7B737}" srcOrd="1" destOrd="0" presId="urn:microsoft.com/office/officeart/2005/8/layout/venn2"/>
    <dgm:cxn modelId="{7BA66D03-9967-4C6E-8D14-36245DA60546}" type="presParOf" srcId="{901011AC-DAFE-4974-B63C-F5EDEDA7B737}" destId="{6F6C6EC2-CFDE-4154-BBFA-086C5A7B3BE3}" srcOrd="0" destOrd="0" presId="urn:microsoft.com/office/officeart/2005/8/layout/venn2"/>
    <dgm:cxn modelId="{7A7C043E-E6B7-4CB1-A6E9-7B3D6156675C}" type="presParOf" srcId="{901011AC-DAFE-4974-B63C-F5EDEDA7B737}" destId="{198E4A90-E6DD-4EEB-8F1C-65E4A39A60DB}" srcOrd="1" destOrd="0" presId="urn:microsoft.com/office/officeart/2005/8/layout/venn2"/>
    <dgm:cxn modelId="{C9166CF7-2566-4379-9723-085F0FC27806}" type="presParOf" srcId="{3A50AE64-987F-4E12-9AD8-A99F41073F2A}" destId="{1D8EB29C-5B8C-44CA-8ED7-EBC54F7BB7C1}" srcOrd="2" destOrd="0" presId="urn:microsoft.com/office/officeart/2005/8/layout/venn2"/>
    <dgm:cxn modelId="{4B6CDB9A-8FA4-4FE2-9E6F-7AD397568E61}" type="presParOf" srcId="{1D8EB29C-5B8C-44CA-8ED7-EBC54F7BB7C1}" destId="{2171B9EF-C477-432B-88B2-6F5F5B33B7A1}" srcOrd="0" destOrd="0" presId="urn:microsoft.com/office/officeart/2005/8/layout/venn2"/>
    <dgm:cxn modelId="{91C993F9-2165-48FD-B371-FFB2FE11AC24}" type="presParOf" srcId="{1D8EB29C-5B8C-44CA-8ED7-EBC54F7BB7C1}" destId="{B214F458-2F6F-425C-888C-8A3C318930E7}" srcOrd="1" destOrd="0" presId="urn:microsoft.com/office/officeart/2005/8/layout/venn2"/>
    <dgm:cxn modelId="{808772DA-57FC-498C-9F67-4E4DB5F32390}" type="presParOf" srcId="{3A50AE64-987F-4E12-9AD8-A99F41073F2A}" destId="{B1F25D1D-D39A-447E-B188-4B0B9EC75DDA}" srcOrd="3" destOrd="0" presId="urn:microsoft.com/office/officeart/2005/8/layout/venn2"/>
    <dgm:cxn modelId="{2B74CBE6-4801-4062-BF74-EC75EE258A90}" type="presParOf" srcId="{B1F25D1D-D39A-447E-B188-4B0B9EC75DDA}" destId="{609F744E-D073-4314-8439-61FCADFA23A1}" srcOrd="0" destOrd="0" presId="urn:microsoft.com/office/officeart/2005/8/layout/venn2"/>
    <dgm:cxn modelId="{0C2E87B8-2843-4FBD-8A4F-02C33A7506F8}" type="presParOf" srcId="{B1F25D1D-D39A-447E-B188-4B0B9EC75DDA}" destId="{87ED6253-3E66-4E3D-9896-F2995448C8C8}"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ACE67E-74BA-4E8A-A224-9CB013B063DD}" type="doc">
      <dgm:prSet loTypeId="urn:microsoft.com/office/officeart/2009/3/layout/IncreasingArrowsProcess" loCatId="process" qsTypeId="urn:microsoft.com/office/officeart/2005/8/quickstyle/simple1" qsCatId="simple" csTypeId="urn:microsoft.com/office/officeart/2005/8/colors/accent2_3" csCatId="accent2" phldr="1"/>
      <dgm:spPr/>
      <dgm:t>
        <a:bodyPr/>
        <a:lstStyle/>
        <a:p>
          <a:endParaRPr lang="en-US"/>
        </a:p>
      </dgm:t>
    </dgm:pt>
    <dgm:pt modelId="{F4C928D5-1D62-44E2-98EE-5D5A7B83A764}">
      <dgm:prSet phldrT="[Text]"/>
      <dgm:spPr/>
      <dgm:t>
        <a:bodyPr/>
        <a:lstStyle/>
        <a:p>
          <a:r>
            <a:rPr lang="en-US" dirty="0" smtClean="0"/>
            <a:t>Define</a:t>
          </a:r>
          <a:endParaRPr lang="en-US" dirty="0"/>
        </a:p>
      </dgm:t>
    </dgm:pt>
    <dgm:pt modelId="{E083F92B-9BB7-419F-B230-988091EA9633}" type="parTrans" cxnId="{4787C1BD-9329-4965-B47A-794A8BF7DE49}">
      <dgm:prSet/>
      <dgm:spPr/>
      <dgm:t>
        <a:bodyPr/>
        <a:lstStyle/>
        <a:p>
          <a:endParaRPr lang="en-US"/>
        </a:p>
      </dgm:t>
    </dgm:pt>
    <dgm:pt modelId="{8595FD00-F014-4C26-82E2-25D2DB0BE611}" type="sibTrans" cxnId="{4787C1BD-9329-4965-B47A-794A8BF7DE49}">
      <dgm:prSet/>
      <dgm:spPr/>
      <dgm:t>
        <a:bodyPr/>
        <a:lstStyle/>
        <a:p>
          <a:endParaRPr lang="en-US"/>
        </a:p>
      </dgm:t>
    </dgm:pt>
    <dgm:pt modelId="{8CDEE665-2F97-4D2F-A294-25FA0B7C5AF2}">
      <dgm:prSet phldrT="[Text]" custT="1"/>
      <dgm:spPr/>
      <dgm:t>
        <a:bodyPr/>
        <a:lstStyle/>
        <a:p>
          <a:r>
            <a:rPr lang="en-US" sz="2400" dirty="0" smtClean="0"/>
            <a:t>Learning </a:t>
          </a:r>
        </a:p>
        <a:p>
          <a:r>
            <a:rPr lang="en-US" sz="2400" dirty="0" smtClean="0"/>
            <a:t>Outcome </a:t>
          </a:r>
        </a:p>
        <a:p>
          <a:r>
            <a:rPr lang="en-US" sz="2400" dirty="0" smtClean="0"/>
            <a:t>Goals</a:t>
          </a:r>
          <a:endParaRPr lang="en-US" sz="2400" dirty="0"/>
        </a:p>
      </dgm:t>
    </dgm:pt>
    <dgm:pt modelId="{A48B2588-1D6D-4A45-8899-EF1025F541E3}" type="parTrans" cxnId="{37815B10-0244-467F-93BF-EF3BC457AAED}">
      <dgm:prSet/>
      <dgm:spPr/>
      <dgm:t>
        <a:bodyPr/>
        <a:lstStyle/>
        <a:p>
          <a:endParaRPr lang="en-US"/>
        </a:p>
      </dgm:t>
    </dgm:pt>
    <dgm:pt modelId="{3298918C-6196-4695-B526-FE9A3198C1EF}" type="sibTrans" cxnId="{37815B10-0244-467F-93BF-EF3BC457AAED}">
      <dgm:prSet/>
      <dgm:spPr/>
      <dgm:t>
        <a:bodyPr/>
        <a:lstStyle/>
        <a:p>
          <a:endParaRPr lang="en-US"/>
        </a:p>
      </dgm:t>
    </dgm:pt>
    <dgm:pt modelId="{62BE8129-D114-47C3-99C5-2468A988964D}">
      <dgm:prSet phldrT="[Text]"/>
      <dgm:spPr/>
      <dgm:t>
        <a:bodyPr/>
        <a:lstStyle/>
        <a:p>
          <a:r>
            <a:rPr lang="en-US" dirty="0" smtClean="0"/>
            <a:t>Train</a:t>
          </a:r>
          <a:endParaRPr lang="en-US" dirty="0"/>
        </a:p>
      </dgm:t>
    </dgm:pt>
    <dgm:pt modelId="{AF543F86-D91F-447E-AB45-9C50A623C0E3}" type="parTrans" cxnId="{5597767D-4A17-4319-A2A2-B431D1FCBB4A}">
      <dgm:prSet/>
      <dgm:spPr/>
      <dgm:t>
        <a:bodyPr/>
        <a:lstStyle/>
        <a:p>
          <a:endParaRPr lang="en-US"/>
        </a:p>
      </dgm:t>
    </dgm:pt>
    <dgm:pt modelId="{249C9DC7-5756-4CB5-94D4-F2E016CF2CD5}" type="sibTrans" cxnId="{5597767D-4A17-4319-A2A2-B431D1FCBB4A}">
      <dgm:prSet/>
      <dgm:spPr/>
      <dgm:t>
        <a:bodyPr/>
        <a:lstStyle/>
        <a:p>
          <a:endParaRPr lang="en-US"/>
        </a:p>
      </dgm:t>
    </dgm:pt>
    <dgm:pt modelId="{77DA5FB3-8579-4906-A5C6-52C4D4DC5B9A}">
      <dgm:prSet phldrT="[Text]" custT="1"/>
      <dgm:spPr/>
      <dgm:t>
        <a:bodyPr/>
        <a:lstStyle/>
        <a:p>
          <a:r>
            <a:rPr lang="en-US" sz="2400" dirty="0" smtClean="0"/>
            <a:t>Machine </a:t>
          </a:r>
        </a:p>
        <a:p>
          <a:r>
            <a:rPr lang="en-US" sz="2400" dirty="0" smtClean="0"/>
            <a:t>Learning </a:t>
          </a:r>
        </a:p>
        <a:p>
          <a:r>
            <a:rPr lang="en-US" sz="2400" dirty="0" smtClean="0"/>
            <a:t>Data Set</a:t>
          </a:r>
          <a:endParaRPr lang="en-US" sz="2400" dirty="0"/>
        </a:p>
      </dgm:t>
    </dgm:pt>
    <dgm:pt modelId="{F3B71CC2-A09A-4E6D-B9A9-11986F4AA205}" type="parTrans" cxnId="{2A5CFD2B-6097-4B75-9113-838032941225}">
      <dgm:prSet/>
      <dgm:spPr/>
      <dgm:t>
        <a:bodyPr/>
        <a:lstStyle/>
        <a:p>
          <a:endParaRPr lang="en-US"/>
        </a:p>
      </dgm:t>
    </dgm:pt>
    <dgm:pt modelId="{CBC335CE-3108-471B-91BD-4E126DA2378C}" type="sibTrans" cxnId="{2A5CFD2B-6097-4B75-9113-838032941225}">
      <dgm:prSet/>
      <dgm:spPr/>
      <dgm:t>
        <a:bodyPr/>
        <a:lstStyle/>
        <a:p>
          <a:endParaRPr lang="en-US"/>
        </a:p>
      </dgm:t>
    </dgm:pt>
    <dgm:pt modelId="{49F7759A-E777-4854-8B72-3AD0CC997E64}">
      <dgm:prSet phldrT="[Text]"/>
      <dgm:spPr/>
      <dgm:t>
        <a:bodyPr/>
        <a:lstStyle/>
        <a:p>
          <a:r>
            <a:rPr lang="en-US" dirty="0" smtClean="0"/>
            <a:t>Analysis</a:t>
          </a:r>
          <a:endParaRPr lang="en-US" dirty="0"/>
        </a:p>
      </dgm:t>
    </dgm:pt>
    <dgm:pt modelId="{A48B2D65-AABD-40FF-8799-3C76E584C543}" type="parTrans" cxnId="{9C09701A-AC60-4D2F-940E-58DD38F3FF41}">
      <dgm:prSet/>
      <dgm:spPr/>
      <dgm:t>
        <a:bodyPr/>
        <a:lstStyle/>
        <a:p>
          <a:endParaRPr lang="en-US"/>
        </a:p>
      </dgm:t>
    </dgm:pt>
    <dgm:pt modelId="{D9B81294-0AFC-43E8-9071-DD6C7EEC1BC6}" type="sibTrans" cxnId="{9C09701A-AC60-4D2F-940E-58DD38F3FF41}">
      <dgm:prSet/>
      <dgm:spPr/>
      <dgm:t>
        <a:bodyPr/>
        <a:lstStyle/>
        <a:p>
          <a:endParaRPr lang="en-US"/>
        </a:p>
      </dgm:t>
    </dgm:pt>
    <dgm:pt modelId="{2B5D7312-31FD-4E42-B974-D7B0CC6CA176}">
      <dgm:prSet phldrT="[Text]" custT="1"/>
      <dgm:spPr/>
      <dgm:t>
        <a:bodyPr/>
        <a:lstStyle/>
        <a:p>
          <a:r>
            <a:rPr lang="en-US" sz="2400" dirty="0" smtClean="0"/>
            <a:t>Outcome </a:t>
          </a:r>
        </a:p>
        <a:p>
          <a:r>
            <a:rPr lang="en-US" sz="2400" dirty="0" smtClean="0"/>
            <a:t>Reports</a:t>
          </a:r>
          <a:endParaRPr lang="en-US" sz="2400" dirty="0"/>
        </a:p>
      </dgm:t>
    </dgm:pt>
    <dgm:pt modelId="{9B4CE837-29C4-4AD3-BF22-D2B458B474F7}" type="parTrans" cxnId="{436D6BED-710E-4F45-BCC8-855A69DA9943}">
      <dgm:prSet/>
      <dgm:spPr/>
      <dgm:t>
        <a:bodyPr/>
        <a:lstStyle/>
        <a:p>
          <a:endParaRPr lang="en-US"/>
        </a:p>
      </dgm:t>
    </dgm:pt>
    <dgm:pt modelId="{A57C08CE-88A9-4E37-B464-FC44F81C4791}" type="sibTrans" cxnId="{436D6BED-710E-4F45-BCC8-855A69DA9943}">
      <dgm:prSet/>
      <dgm:spPr/>
      <dgm:t>
        <a:bodyPr/>
        <a:lstStyle/>
        <a:p>
          <a:endParaRPr lang="en-US"/>
        </a:p>
      </dgm:t>
    </dgm:pt>
    <dgm:pt modelId="{5BFFCDD6-4929-4AE1-98CA-9C3C60064C07}" type="pres">
      <dgm:prSet presAssocID="{39ACE67E-74BA-4E8A-A224-9CB013B063DD}" presName="Name0" presStyleCnt="0">
        <dgm:presLayoutVars>
          <dgm:chMax val="5"/>
          <dgm:chPref val="5"/>
          <dgm:dir/>
          <dgm:animLvl val="lvl"/>
        </dgm:presLayoutVars>
      </dgm:prSet>
      <dgm:spPr/>
      <dgm:t>
        <a:bodyPr/>
        <a:lstStyle/>
        <a:p>
          <a:endParaRPr lang="en-US"/>
        </a:p>
      </dgm:t>
    </dgm:pt>
    <dgm:pt modelId="{3FA95054-65B4-4E22-889C-0DA4B6C2673D}" type="pres">
      <dgm:prSet presAssocID="{F4C928D5-1D62-44E2-98EE-5D5A7B83A764}" presName="parentText1" presStyleLbl="node1" presStyleIdx="0" presStyleCnt="3">
        <dgm:presLayoutVars>
          <dgm:chMax/>
          <dgm:chPref val="3"/>
          <dgm:bulletEnabled val="1"/>
        </dgm:presLayoutVars>
      </dgm:prSet>
      <dgm:spPr/>
      <dgm:t>
        <a:bodyPr/>
        <a:lstStyle/>
        <a:p>
          <a:endParaRPr lang="en-US"/>
        </a:p>
      </dgm:t>
    </dgm:pt>
    <dgm:pt modelId="{80E8FB98-8372-42EE-BA39-4156E8EF6917}" type="pres">
      <dgm:prSet presAssocID="{F4C928D5-1D62-44E2-98EE-5D5A7B83A764}" presName="childText1" presStyleLbl="solidAlignAcc1" presStyleIdx="0" presStyleCnt="3">
        <dgm:presLayoutVars>
          <dgm:chMax val="0"/>
          <dgm:chPref val="0"/>
          <dgm:bulletEnabled val="1"/>
        </dgm:presLayoutVars>
      </dgm:prSet>
      <dgm:spPr/>
      <dgm:t>
        <a:bodyPr/>
        <a:lstStyle/>
        <a:p>
          <a:endParaRPr lang="en-US"/>
        </a:p>
      </dgm:t>
    </dgm:pt>
    <dgm:pt modelId="{087A052A-F9D5-4150-BD9D-99F2B47C3435}" type="pres">
      <dgm:prSet presAssocID="{62BE8129-D114-47C3-99C5-2468A988964D}" presName="parentText2" presStyleLbl="node1" presStyleIdx="1" presStyleCnt="3">
        <dgm:presLayoutVars>
          <dgm:chMax/>
          <dgm:chPref val="3"/>
          <dgm:bulletEnabled val="1"/>
        </dgm:presLayoutVars>
      </dgm:prSet>
      <dgm:spPr/>
      <dgm:t>
        <a:bodyPr/>
        <a:lstStyle/>
        <a:p>
          <a:endParaRPr lang="en-US"/>
        </a:p>
      </dgm:t>
    </dgm:pt>
    <dgm:pt modelId="{77B772B8-2A8A-4189-801D-BEF677EDE4E3}" type="pres">
      <dgm:prSet presAssocID="{62BE8129-D114-47C3-99C5-2468A988964D}" presName="childText2" presStyleLbl="solidAlignAcc1" presStyleIdx="1" presStyleCnt="3">
        <dgm:presLayoutVars>
          <dgm:chMax val="0"/>
          <dgm:chPref val="0"/>
          <dgm:bulletEnabled val="1"/>
        </dgm:presLayoutVars>
      </dgm:prSet>
      <dgm:spPr/>
      <dgm:t>
        <a:bodyPr/>
        <a:lstStyle/>
        <a:p>
          <a:endParaRPr lang="en-US"/>
        </a:p>
      </dgm:t>
    </dgm:pt>
    <dgm:pt modelId="{0D60C707-3206-47D1-8642-F60A31B8BBA9}" type="pres">
      <dgm:prSet presAssocID="{49F7759A-E777-4854-8B72-3AD0CC997E64}" presName="parentText3" presStyleLbl="node1" presStyleIdx="2" presStyleCnt="3">
        <dgm:presLayoutVars>
          <dgm:chMax/>
          <dgm:chPref val="3"/>
          <dgm:bulletEnabled val="1"/>
        </dgm:presLayoutVars>
      </dgm:prSet>
      <dgm:spPr/>
      <dgm:t>
        <a:bodyPr/>
        <a:lstStyle/>
        <a:p>
          <a:endParaRPr lang="en-US"/>
        </a:p>
      </dgm:t>
    </dgm:pt>
    <dgm:pt modelId="{A65C1BC9-542B-48CC-A900-2750905D4D30}" type="pres">
      <dgm:prSet presAssocID="{49F7759A-E777-4854-8B72-3AD0CC997E64}" presName="childText3" presStyleLbl="solidAlignAcc1" presStyleIdx="2" presStyleCnt="3">
        <dgm:presLayoutVars>
          <dgm:chMax val="0"/>
          <dgm:chPref val="0"/>
          <dgm:bulletEnabled val="1"/>
        </dgm:presLayoutVars>
      </dgm:prSet>
      <dgm:spPr/>
      <dgm:t>
        <a:bodyPr/>
        <a:lstStyle/>
        <a:p>
          <a:endParaRPr lang="en-US"/>
        </a:p>
      </dgm:t>
    </dgm:pt>
  </dgm:ptLst>
  <dgm:cxnLst>
    <dgm:cxn modelId="{74E25547-70B2-48CA-8E0F-FF3B205A6EE9}" type="presOf" srcId="{F4C928D5-1D62-44E2-98EE-5D5A7B83A764}" destId="{3FA95054-65B4-4E22-889C-0DA4B6C2673D}" srcOrd="0" destOrd="0" presId="urn:microsoft.com/office/officeart/2009/3/layout/IncreasingArrowsProcess"/>
    <dgm:cxn modelId="{83CD6359-0274-4420-860E-FF472C700217}" type="presOf" srcId="{39ACE67E-74BA-4E8A-A224-9CB013B063DD}" destId="{5BFFCDD6-4929-4AE1-98CA-9C3C60064C07}" srcOrd="0" destOrd="0" presId="urn:microsoft.com/office/officeart/2009/3/layout/IncreasingArrowsProcess"/>
    <dgm:cxn modelId="{436D6BED-710E-4F45-BCC8-855A69DA9943}" srcId="{49F7759A-E777-4854-8B72-3AD0CC997E64}" destId="{2B5D7312-31FD-4E42-B974-D7B0CC6CA176}" srcOrd="0" destOrd="0" parTransId="{9B4CE837-29C4-4AD3-BF22-D2B458B474F7}" sibTransId="{A57C08CE-88A9-4E37-B464-FC44F81C4791}"/>
    <dgm:cxn modelId="{9C09701A-AC60-4D2F-940E-58DD38F3FF41}" srcId="{39ACE67E-74BA-4E8A-A224-9CB013B063DD}" destId="{49F7759A-E777-4854-8B72-3AD0CC997E64}" srcOrd="2" destOrd="0" parTransId="{A48B2D65-AABD-40FF-8799-3C76E584C543}" sibTransId="{D9B81294-0AFC-43E8-9071-DD6C7EEC1BC6}"/>
    <dgm:cxn modelId="{83807406-F942-4BE3-9D2E-3D3D4DAE6E0A}" type="presOf" srcId="{77DA5FB3-8579-4906-A5C6-52C4D4DC5B9A}" destId="{77B772B8-2A8A-4189-801D-BEF677EDE4E3}" srcOrd="0" destOrd="0" presId="urn:microsoft.com/office/officeart/2009/3/layout/IncreasingArrowsProcess"/>
    <dgm:cxn modelId="{205BE2E6-A0D6-4A56-AF2E-43564F2A5F98}" type="presOf" srcId="{8CDEE665-2F97-4D2F-A294-25FA0B7C5AF2}" destId="{80E8FB98-8372-42EE-BA39-4156E8EF6917}" srcOrd="0" destOrd="0" presId="urn:microsoft.com/office/officeart/2009/3/layout/IncreasingArrowsProcess"/>
    <dgm:cxn modelId="{4EA0A0C1-3775-4E56-B017-BA56664728C2}" type="presOf" srcId="{49F7759A-E777-4854-8B72-3AD0CC997E64}" destId="{0D60C707-3206-47D1-8642-F60A31B8BBA9}" srcOrd="0" destOrd="0" presId="urn:microsoft.com/office/officeart/2009/3/layout/IncreasingArrowsProcess"/>
    <dgm:cxn modelId="{94D18526-15A9-4CA2-9D37-7A261A9F948F}" type="presOf" srcId="{62BE8129-D114-47C3-99C5-2468A988964D}" destId="{087A052A-F9D5-4150-BD9D-99F2B47C3435}" srcOrd="0" destOrd="0" presId="urn:microsoft.com/office/officeart/2009/3/layout/IncreasingArrowsProcess"/>
    <dgm:cxn modelId="{5597767D-4A17-4319-A2A2-B431D1FCBB4A}" srcId="{39ACE67E-74BA-4E8A-A224-9CB013B063DD}" destId="{62BE8129-D114-47C3-99C5-2468A988964D}" srcOrd="1" destOrd="0" parTransId="{AF543F86-D91F-447E-AB45-9C50A623C0E3}" sibTransId="{249C9DC7-5756-4CB5-94D4-F2E016CF2CD5}"/>
    <dgm:cxn modelId="{75AE6887-B9B4-486D-9342-94E9EAE5778C}" type="presOf" srcId="{2B5D7312-31FD-4E42-B974-D7B0CC6CA176}" destId="{A65C1BC9-542B-48CC-A900-2750905D4D30}" srcOrd="0" destOrd="0" presId="urn:microsoft.com/office/officeart/2009/3/layout/IncreasingArrowsProcess"/>
    <dgm:cxn modelId="{4787C1BD-9329-4965-B47A-794A8BF7DE49}" srcId="{39ACE67E-74BA-4E8A-A224-9CB013B063DD}" destId="{F4C928D5-1D62-44E2-98EE-5D5A7B83A764}" srcOrd="0" destOrd="0" parTransId="{E083F92B-9BB7-419F-B230-988091EA9633}" sibTransId="{8595FD00-F014-4C26-82E2-25D2DB0BE611}"/>
    <dgm:cxn modelId="{37815B10-0244-467F-93BF-EF3BC457AAED}" srcId="{F4C928D5-1D62-44E2-98EE-5D5A7B83A764}" destId="{8CDEE665-2F97-4D2F-A294-25FA0B7C5AF2}" srcOrd="0" destOrd="0" parTransId="{A48B2588-1D6D-4A45-8899-EF1025F541E3}" sibTransId="{3298918C-6196-4695-B526-FE9A3198C1EF}"/>
    <dgm:cxn modelId="{2A5CFD2B-6097-4B75-9113-838032941225}" srcId="{62BE8129-D114-47C3-99C5-2468A988964D}" destId="{77DA5FB3-8579-4906-A5C6-52C4D4DC5B9A}" srcOrd="0" destOrd="0" parTransId="{F3B71CC2-A09A-4E6D-B9A9-11986F4AA205}" sibTransId="{CBC335CE-3108-471B-91BD-4E126DA2378C}"/>
    <dgm:cxn modelId="{AD5B746C-A43C-4AA0-94EA-E81922F238B4}" type="presParOf" srcId="{5BFFCDD6-4929-4AE1-98CA-9C3C60064C07}" destId="{3FA95054-65B4-4E22-889C-0DA4B6C2673D}" srcOrd="0" destOrd="0" presId="urn:microsoft.com/office/officeart/2009/3/layout/IncreasingArrowsProcess"/>
    <dgm:cxn modelId="{C3A38003-92C9-45C0-B056-0C7528312731}" type="presParOf" srcId="{5BFFCDD6-4929-4AE1-98CA-9C3C60064C07}" destId="{80E8FB98-8372-42EE-BA39-4156E8EF6917}" srcOrd="1" destOrd="0" presId="urn:microsoft.com/office/officeart/2009/3/layout/IncreasingArrowsProcess"/>
    <dgm:cxn modelId="{52A5D494-2372-4904-9DBA-E91A2D240226}" type="presParOf" srcId="{5BFFCDD6-4929-4AE1-98CA-9C3C60064C07}" destId="{087A052A-F9D5-4150-BD9D-99F2B47C3435}" srcOrd="2" destOrd="0" presId="urn:microsoft.com/office/officeart/2009/3/layout/IncreasingArrowsProcess"/>
    <dgm:cxn modelId="{80A6FFD4-90B3-4C78-895F-F5099BC83D2F}" type="presParOf" srcId="{5BFFCDD6-4929-4AE1-98CA-9C3C60064C07}" destId="{77B772B8-2A8A-4189-801D-BEF677EDE4E3}" srcOrd="3" destOrd="0" presId="urn:microsoft.com/office/officeart/2009/3/layout/IncreasingArrowsProcess"/>
    <dgm:cxn modelId="{4D1C62C2-574D-4CAC-B839-57F380B2753C}" type="presParOf" srcId="{5BFFCDD6-4929-4AE1-98CA-9C3C60064C07}" destId="{0D60C707-3206-47D1-8642-F60A31B8BBA9}" srcOrd="4" destOrd="0" presId="urn:microsoft.com/office/officeart/2009/3/layout/IncreasingArrowsProcess"/>
    <dgm:cxn modelId="{45A47F1F-C2D2-4941-9668-12602A1754D5}" type="presParOf" srcId="{5BFFCDD6-4929-4AE1-98CA-9C3C60064C07}" destId="{A65C1BC9-542B-48CC-A900-2750905D4D30}"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08979F1-23EC-4270-84B0-8CECA0AFFE2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49F8FA3-CE85-4A20-8315-E9861525B444}">
      <dgm:prSet phldrT="[Text]" custT="1"/>
      <dgm:spPr/>
      <dgm:t>
        <a:bodyPr/>
        <a:lstStyle/>
        <a:p>
          <a:r>
            <a:rPr lang="en-US" sz="2400" dirty="0" smtClean="0"/>
            <a:t>Feature Extraction</a:t>
          </a:r>
          <a:endParaRPr lang="en-US" sz="2400" dirty="0"/>
        </a:p>
      </dgm:t>
    </dgm:pt>
    <dgm:pt modelId="{0BB93E33-E6C4-475A-9E09-F95ECDEBA197}" type="parTrans" cxnId="{30D82714-7E90-424B-BED3-74187A24D731}">
      <dgm:prSet/>
      <dgm:spPr/>
      <dgm:t>
        <a:bodyPr/>
        <a:lstStyle/>
        <a:p>
          <a:endParaRPr lang="en-US"/>
        </a:p>
      </dgm:t>
    </dgm:pt>
    <dgm:pt modelId="{2029F6C2-0E0C-4A10-8F09-FDCCBEEF14D3}" type="sibTrans" cxnId="{30D82714-7E90-424B-BED3-74187A24D731}">
      <dgm:prSet/>
      <dgm:spPr/>
      <dgm:t>
        <a:bodyPr/>
        <a:lstStyle/>
        <a:p>
          <a:endParaRPr lang="en-US"/>
        </a:p>
      </dgm:t>
    </dgm:pt>
    <dgm:pt modelId="{6BEC12B2-AFC9-491A-8B3C-53DF2935AD84}">
      <dgm:prSet phldrT="[Text]" custT="1"/>
      <dgm:spPr/>
      <dgm:t>
        <a:bodyPr/>
        <a:lstStyle/>
        <a:p>
          <a:r>
            <a:rPr lang="en-US" sz="2400" dirty="0" smtClean="0"/>
            <a:t>Model Generation</a:t>
          </a:r>
          <a:endParaRPr lang="en-US" sz="2400" dirty="0"/>
        </a:p>
      </dgm:t>
    </dgm:pt>
    <dgm:pt modelId="{3AA0057B-A0D7-4D8A-8141-F0E6B8DCC426}" type="parTrans" cxnId="{DD6489A4-20D6-424C-AA3B-919DC3C5024C}">
      <dgm:prSet/>
      <dgm:spPr/>
      <dgm:t>
        <a:bodyPr/>
        <a:lstStyle/>
        <a:p>
          <a:endParaRPr lang="en-US"/>
        </a:p>
      </dgm:t>
    </dgm:pt>
    <dgm:pt modelId="{56BCBBD3-4320-46EF-9FEE-01D7EECC93F8}" type="sibTrans" cxnId="{DD6489A4-20D6-424C-AA3B-919DC3C5024C}">
      <dgm:prSet/>
      <dgm:spPr/>
      <dgm:t>
        <a:bodyPr/>
        <a:lstStyle/>
        <a:p>
          <a:endParaRPr lang="en-US"/>
        </a:p>
      </dgm:t>
    </dgm:pt>
    <dgm:pt modelId="{9E2B0A7A-16D8-4FD8-8150-80072433EBD0}">
      <dgm:prSet phldrT="[Text]" custT="1"/>
      <dgm:spPr/>
      <dgm:t>
        <a:bodyPr/>
        <a:lstStyle/>
        <a:p>
          <a:r>
            <a:rPr lang="en-US" sz="2400" dirty="0" smtClean="0"/>
            <a:t>Prediction Using Model</a:t>
          </a:r>
          <a:endParaRPr lang="en-US" sz="2400" dirty="0"/>
        </a:p>
      </dgm:t>
    </dgm:pt>
    <dgm:pt modelId="{E66F35DC-DE6E-4F9A-8AA1-D25ECCB7F5E1}" type="parTrans" cxnId="{E1264047-E899-4C30-AA1C-321BBE341CA0}">
      <dgm:prSet/>
      <dgm:spPr/>
      <dgm:t>
        <a:bodyPr/>
        <a:lstStyle/>
        <a:p>
          <a:endParaRPr lang="en-US"/>
        </a:p>
      </dgm:t>
    </dgm:pt>
    <dgm:pt modelId="{BA13A546-185C-48BF-9A1C-A6E3D85311B9}" type="sibTrans" cxnId="{E1264047-E899-4C30-AA1C-321BBE341CA0}">
      <dgm:prSet/>
      <dgm:spPr/>
      <dgm:t>
        <a:bodyPr/>
        <a:lstStyle/>
        <a:p>
          <a:endParaRPr lang="en-US"/>
        </a:p>
      </dgm:t>
    </dgm:pt>
    <dgm:pt modelId="{9E2AA9AB-AED2-4177-8DF2-F7E713C499C5}" type="pres">
      <dgm:prSet presAssocID="{208979F1-23EC-4270-84B0-8CECA0AFFE23}" presName="linear" presStyleCnt="0">
        <dgm:presLayoutVars>
          <dgm:dir/>
          <dgm:animLvl val="lvl"/>
          <dgm:resizeHandles val="exact"/>
        </dgm:presLayoutVars>
      </dgm:prSet>
      <dgm:spPr/>
      <dgm:t>
        <a:bodyPr/>
        <a:lstStyle/>
        <a:p>
          <a:endParaRPr lang="en-US"/>
        </a:p>
      </dgm:t>
    </dgm:pt>
    <dgm:pt modelId="{C5319737-C987-4B26-868E-4EF9E18DE8D7}" type="pres">
      <dgm:prSet presAssocID="{649F8FA3-CE85-4A20-8315-E9861525B444}" presName="parentLin" presStyleCnt="0"/>
      <dgm:spPr/>
    </dgm:pt>
    <dgm:pt modelId="{1CBCADF4-615F-4625-8F9B-03A4867D747B}" type="pres">
      <dgm:prSet presAssocID="{649F8FA3-CE85-4A20-8315-E9861525B444}" presName="parentLeftMargin" presStyleLbl="node1" presStyleIdx="0" presStyleCnt="3"/>
      <dgm:spPr/>
      <dgm:t>
        <a:bodyPr/>
        <a:lstStyle/>
        <a:p>
          <a:endParaRPr lang="en-US"/>
        </a:p>
      </dgm:t>
    </dgm:pt>
    <dgm:pt modelId="{582ED724-7E16-4B1E-B33A-8B78B2680601}" type="pres">
      <dgm:prSet presAssocID="{649F8FA3-CE85-4A20-8315-E9861525B444}" presName="parentText" presStyleLbl="node1" presStyleIdx="0" presStyleCnt="3">
        <dgm:presLayoutVars>
          <dgm:chMax val="0"/>
          <dgm:bulletEnabled val="1"/>
        </dgm:presLayoutVars>
      </dgm:prSet>
      <dgm:spPr/>
      <dgm:t>
        <a:bodyPr/>
        <a:lstStyle/>
        <a:p>
          <a:endParaRPr lang="en-US"/>
        </a:p>
      </dgm:t>
    </dgm:pt>
    <dgm:pt modelId="{FBFE4981-5557-4C08-B1E2-A3C7A86AA925}" type="pres">
      <dgm:prSet presAssocID="{649F8FA3-CE85-4A20-8315-E9861525B444}" presName="negativeSpace" presStyleCnt="0"/>
      <dgm:spPr/>
    </dgm:pt>
    <dgm:pt modelId="{3DC32993-DDB5-4D92-A3AC-30DE2F4C48AD}" type="pres">
      <dgm:prSet presAssocID="{649F8FA3-CE85-4A20-8315-E9861525B444}" presName="childText" presStyleLbl="conFgAcc1" presStyleIdx="0" presStyleCnt="3">
        <dgm:presLayoutVars>
          <dgm:bulletEnabled val="1"/>
        </dgm:presLayoutVars>
      </dgm:prSet>
      <dgm:spPr/>
    </dgm:pt>
    <dgm:pt modelId="{FC50BA45-DD7C-4C70-8572-EEB39D259572}" type="pres">
      <dgm:prSet presAssocID="{2029F6C2-0E0C-4A10-8F09-FDCCBEEF14D3}" presName="spaceBetweenRectangles" presStyleCnt="0"/>
      <dgm:spPr/>
    </dgm:pt>
    <dgm:pt modelId="{D963A1A5-9F49-48C7-BDBE-606671020C52}" type="pres">
      <dgm:prSet presAssocID="{6BEC12B2-AFC9-491A-8B3C-53DF2935AD84}" presName="parentLin" presStyleCnt="0"/>
      <dgm:spPr/>
    </dgm:pt>
    <dgm:pt modelId="{2137A817-CE37-49F7-9725-62B27ED6F84B}" type="pres">
      <dgm:prSet presAssocID="{6BEC12B2-AFC9-491A-8B3C-53DF2935AD84}" presName="parentLeftMargin" presStyleLbl="node1" presStyleIdx="0" presStyleCnt="3"/>
      <dgm:spPr/>
      <dgm:t>
        <a:bodyPr/>
        <a:lstStyle/>
        <a:p>
          <a:endParaRPr lang="en-US"/>
        </a:p>
      </dgm:t>
    </dgm:pt>
    <dgm:pt modelId="{B372F607-9702-4DA1-8D34-339D7524CA8F}" type="pres">
      <dgm:prSet presAssocID="{6BEC12B2-AFC9-491A-8B3C-53DF2935AD84}" presName="parentText" presStyleLbl="node1" presStyleIdx="1" presStyleCnt="3">
        <dgm:presLayoutVars>
          <dgm:chMax val="0"/>
          <dgm:bulletEnabled val="1"/>
        </dgm:presLayoutVars>
      </dgm:prSet>
      <dgm:spPr/>
      <dgm:t>
        <a:bodyPr/>
        <a:lstStyle/>
        <a:p>
          <a:endParaRPr lang="en-US"/>
        </a:p>
      </dgm:t>
    </dgm:pt>
    <dgm:pt modelId="{29E56FB0-F8EE-4BD9-9AD6-3111C39DC80D}" type="pres">
      <dgm:prSet presAssocID="{6BEC12B2-AFC9-491A-8B3C-53DF2935AD84}" presName="negativeSpace" presStyleCnt="0"/>
      <dgm:spPr/>
    </dgm:pt>
    <dgm:pt modelId="{152ED5B2-7A26-4C06-AFAE-25090A21F0D0}" type="pres">
      <dgm:prSet presAssocID="{6BEC12B2-AFC9-491A-8B3C-53DF2935AD84}" presName="childText" presStyleLbl="conFgAcc1" presStyleIdx="1" presStyleCnt="3">
        <dgm:presLayoutVars>
          <dgm:bulletEnabled val="1"/>
        </dgm:presLayoutVars>
      </dgm:prSet>
      <dgm:spPr/>
    </dgm:pt>
    <dgm:pt modelId="{6EC56405-0F7A-4E22-AC98-5B30210A54AB}" type="pres">
      <dgm:prSet presAssocID="{56BCBBD3-4320-46EF-9FEE-01D7EECC93F8}" presName="spaceBetweenRectangles" presStyleCnt="0"/>
      <dgm:spPr/>
    </dgm:pt>
    <dgm:pt modelId="{A7A435C0-E363-416B-8E80-A46685A9FD4B}" type="pres">
      <dgm:prSet presAssocID="{9E2B0A7A-16D8-4FD8-8150-80072433EBD0}" presName="parentLin" presStyleCnt="0"/>
      <dgm:spPr/>
    </dgm:pt>
    <dgm:pt modelId="{9F2D0CAA-3DAB-4BB0-B73D-D4B5ABBF7345}" type="pres">
      <dgm:prSet presAssocID="{9E2B0A7A-16D8-4FD8-8150-80072433EBD0}" presName="parentLeftMargin" presStyleLbl="node1" presStyleIdx="1" presStyleCnt="3"/>
      <dgm:spPr/>
      <dgm:t>
        <a:bodyPr/>
        <a:lstStyle/>
        <a:p>
          <a:endParaRPr lang="en-US"/>
        </a:p>
      </dgm:t>
    </dgm:pt>
    <dgm:pt modelId="{0D9CA758-F74A-4440-BD1B-497FE3746BE9}" type="pres">
      <dgm:prSet presAssocID="{9E2B0A7A-16D8-4FD8-8150-80072433EBD0}" presName="parentText" presStyleLbl="node1" presStyleIdx="2" presStyleCnt="3">
        <dgm:presLayoutVars>
          <dgm:chMax val="0"/>
          <dgm:bulletEnabled val="1"/>
        </dgm:presLayoutVars>
      </dgm:prSet>
      <dgm:spPr/>
      <dgm:t>
        <a:bodyPr/>
        <a:lstStyle/>
        <a:p>
          <a:endParaRPr lang="en-US"/>
        </a:p>
      </dgm:t>
    </dgm:pt>
    <dgm:pt modelId="{CC429556-D4ED-41E6-B9FF-62FE50B8A574}" type="pres">
      <dgm:prSet presAssocID="{9E2B0A7A-16D8-4FD8-8150-80072433EBD0}" presName="negativeSpace" presStyleCnt="0"/>
      <dgm:spPr/>
    </dgm:pt>
    <dgm:pt modelId="{D73AD79A-3C59-44B8-9517-10BB36DA77E6}" type="pres">
      <dgm:prSet presAssocID="{9E2B0A7A-16D8-4FD8-8150-80072433EBD0}" presName="childText" presStyleLbl="conFgAcc1" presStyleIdx="2" presStyleCnt="3">
        <dgm:presLayoutVars>
          <dgm:bulletEnabled val="1"/>
        </dgm:presLayoutVars>
      </dgm:prSet>
      <dgm:spPr/>
    </dgm:pt>
  </dgm:ptLst>
  <dgm:cxnLst>
    <dgm:cxn modelId="{4DEA4679-521C-4C78-826D-C297E94E52AD}" type="presOf" srcId="{9E2B0A7A-16D8-4FD8-8150-80072433EBD0}" destId="{9F2D0CAA-3DAB-4BB0-B73D-D4B5ABBF7345}" srcOrd="0" destOrd="0" presId="urn:microsoft.com/office/officeart/2005/8/layout/list1"/>
    <dgm:cxn modelId="{B73F5432-4B47-4123-BCBA-740B1C848C51}" type="presOf" srcId="{649F8FA3-CE85-4A20-8315-E9861525B444}" destId="{1CBCADF4-615F-4625-8F9B-03A4867D747B}" srcOrd="0" destOrd="0" presId="urn:microsoft.com/office/officeart/2005/8/layout/list1"/>
    <dgm:cxn modelId="{7477B2AF-DD89-459B-AEE1-83770D04BC55}" type="presOf" srcId="{9E2B0A7A-16D8-4FD8-8150-80072433EBD0}" destId="{0D9CA758-F74A-4440-BD1B-497FE3746BE9}" srcOrd="1" destOrd="0" presId="urn:microsoft.com/office/officeart/2005/8/layout/list1"/>
    <dgm:cxn modelId="{826275D0-E650-47DA-B6C4-B558514B5BB7}" type="presOf" srcId="{6BEC12B2-AFC9-491A-8B3C-53DF2935AD84}" destId="{B372F607-9702-4DA1-8D34-339D7524CA8F}" srcOrd="1" destOrd="0" presId="urn:microsoft.com/office/officeart/2005/8/layout/list1"/>
    <dgm:cxn modelId="{E1264047-E899-4C30-AA1C-321BBE341CA0}" srcId="{208979F1-23EC-4270-84B0-8CECA0AFFE23}" destId="{9E2B0A7A-16D8-4FD8-8150-80072433EBD0}" srcOrd="2" destOrd="0" parTransId="{E66F35DC-DE6E-4F9A-8AA1-D25ECCB7F5E1}" sibTransId="{BA13A546-185C-48BF-9A1C-A6E3D85311B9}"/>
    <dgm:cxn modelId="{697F6BB7-ABC4-41E7-B872-489B2DF24C96}" type="presOf" srcId="{208979F1-23EC-4270-84B0-8CECA0AFFE23}" destId="{9E2AA9AB-AED2-4177-8DF2-F7E713C499C5}" srcOrd="0" destOrd="0" presId="urn:microsoft.com/office/officeart/2005/8/layout/list1"/>
    <dgm:cxn modelId="{01F6E08F-66BD-4A5A-AC98-00DD4035B70C}" type="presOf" srcId="{6BEC12B2-AFC9-491A-8B3C-53DF2935AD84}" destId="{2137A817-CE37-49F7-9725-62B27ED6F84B}" srcOrd="0" destOrd="0" presId="urn:microsoft.com/office/officeart/2005/8/layout/list1"/>
    <dgm:cxn modelId="{DD6489A4-20D6-424C-AA3B-919DC3C5024C}" srcId="{208979F1-23EC-4270-84B0-8CECA0AFFE23}" destId="{6BEC12B2-AFC9-491A-8B3C-53DF2935AD84}" srcOrd="1" destOrd="0" parTransId="{3AA0057B-A0D7-4D8A-8141-F0E6B8DCC426}" sibTransId="{56BCBBD3-4320-46EF-9FEE-01D7EECC93F8}"/>
    <dgm:cxn modelId="{86FBAD3B-4199-447F-831D-1827433FE06D}" type="presOf" srcId="{649F8FA3-CE85-4A20-8315-E9861525B444}" destId="{582ED724-7E16-4B1E-B33A-8B78B2680601}" srcOrd="1" destOrd="0" presId="urn:microsoft.com/office/officeart/2005/8/layout/list1"/>
    <dgm:cxn modelId="{30D82714-7E90-424B-BED3-74187A24D731}" srcId="{208979F1-23EC-4270-84B0-8CECA0AFFE23}" destId="{649F8FA3-CE85-4A20-8315-E9861525B444}" srcOrd="0" destOrd="0" parTransId="{0BB93E33-E6C4-475A-9E09-F95ECDEBA197}" sibTransId="{2029F6C2-0E0C-4A10-8F09-FDCCBEEF14D3}"/>
    <dgm:cxn modelId="{710F4D21-9934-4D60-86E3-A6104FBEF308}" type="presParOf" srcId="{9E2AA9AB-AED2-4177-8DF2-F7E713C499C5}" destId="{C5319737-C987-4B26-868E-4EF9E18DE8D7}" srcOrd="0" destOrd="0" presId="urn:microsoft.com/office/officeart/2005/8/layout/list1"/>
    <dgm:cxn modelId="{078A9F8C-D52D-4B3A-823B-9C82E29DAC59}" type="presParOf" srcId="{C5319737-C987-4B26-868E-4EF9E18DE8D7}" destId="{1CBCADF4-615F-4625-8F9B-03A4867D747B}" srcOrd="0" destOrd="0" presId="urn:microsoft.com/office/officeart/2005/8/layout/list1"/>
    <dgm:cxn modelId="{2C091104-92B7-434E-8CA4-7B8A47DE74A6}" type="presParOf" srcId="{C5319737-C987-4B26-868E-4EF9E18DE8D7}" destId="{582ED724-7E16-4B1E-B33A-8B78B2680601}" srcOrd="1" destOrd="0" presId="urn:microsoft.com/office/officeart/2005/8/layout/list1"/>
    <dgm:cxn modelId="{86421D9A-945C-4EA1-963A-1509EA030406}" type="presParOf" srcId="{9E2AA9AB-AED2-4177-8DF2-F7E713C499C5}" destId="{FBFE4981-5557-4C08-B1E2-A3C7A86AA925}" srcOrd="1" destOrd="0" presId="urn:microsoft.com/office/officeart/2005/8/layout/list1"/>
    <dgm:cxn modelId="{ECB58CD9-757A-46F7-9C58-7927981AA7A2}" type="presParOf" srcId="{9E2AA9AB-AED2-4177-8DF2-F7E713C499C5}" destId="{3DC32993-DDB5-4D92-A3AC-30DE2F4C48AD}" srcOrd="2" destOrd="0" presId="urn:microsoft.com/office/officeart/2005/8/layout/list1"/>
    <dgm:cxn modelId="{B44C6214-CDEF-4B35-AAF0-1AE4194B4351}" type="presParOf" srcId="{9E2AA9AB-AED2-4177-8DF2-F7E713C499C5}" destId="{FC50BA45-DD7C-4C70-8572-EEB39D259572}" srcOrd="3" destOrd="0" presId="urn:microsoft.com/office/officeart/2005/8/layout/list1"/>
    <dgm:cxn modelId="{363E4EB1-635A-4379-BFB6-58586643383D}" type="presParOf" srcId="{9E2AA9AB-AED2-4177-8DF2-F7E713C499C5}" destId="{D963A1A5-9F49-48C7-BDBE-606671020C52}" srcOrd="4" destOrd="0" presId="urn:microsoft.com/office/officeart/2005/8/layout/list1"/>
    <dgm:cxn modelId="{BCACD5A9-2A54-4F29-A003-CD10A11F2202}" type="presParOf" srcId="{D963A1A5-9F49-48C7-BDBE-606671020C52}" destId="{2137A817-CE37-49F7-9725-62B27ED6F84B}" srcOrd="0" destOrd="0" presId="urn:microsoft.com/office/officeart/2005/8/layout/list1"/>
    <dgm:cxn modelId="{9668236E-0C73-4159-BD46-67B550B821C2}" type="presParOf" srcId="{D963A1A5-9F49-48C7-BDBE-606671020C52}" destId="{B372F607-9702-4DA1-8D34-339D7524CA8F}" srcOrd="1" destOrd="0" presId="urn:microsoft.com/office/officeart/2005/8/layout/list1"/>
    <dgm:cxn modelId="{2469B4B6-BC1A-459B-AA43-551B6DB7EC0E}" type="presParOf" srcId="{9E2AA9AB-AED2-4177-8DF2-F7E713C499C5}" destId="{29E56FB0-F8EE-4BD9-9AD6-3111C39DC80D}" srcOrd="5" destOrd="0" presId="urn:microsoft.com/office/officeart/2005/8/layout/list1"/>
    <dgm:cxn modelId="{17E21ECC-5ACA-4D96-BA49-6ABCB842DE41}" type="presParOf" srcId="{9E2AA9AB-AED2-4177-8DF2-F7E713C499C5}" destId="{152ED5B2-7A26-4C06-AFAE-25090A21F0D0}" srcOrd="6" destOrd="0" presId="urn:microsoft.com/office/officeart/2005/8/layout/list1"/>
    <dgm:cxn modelId="{C82D2847-F242-4A24-8A0E-18E79387BEE7}" type="presParOf" srcId="{9E2AA9AB-AED2-4177-8DF2-F7E713C499C5}" destId="{6EC56405-0F7A-4E22-AC98-5B30210A54AB}" srcOrd="7" destOrd="0" presId="urn:microsoft.com/office/officeart/2005/8/layout/list1"/>
    <dgm:cxn modelId="{E8120E82-10B1-4B3E-9124-B5908C352061}" type="presParOf" srcId="{9E2AA9AB-AED2-4177-8DF2-F7E713C499C5}" destId="{A7A435C0-E363-416B-8E80-A46685A9FD4B}" srcOrd="8" destOrd="0" presId="urn:microsoft.com/office/officeart/2005/8/layout/list1"/>
    <dgm:cxn modelId="{2D593839-2A0B-4625-A62F-F31075D97510}" type="presParOf" srcId="{A7A435C0-E363-416B-8E80-A46685A9FD4B}" destId="{9F2D0CAA-3DAB-4BB0-B73D-D4B5ABBF7345}" srcOrd="0" destOrd="0" presId="urn:microsoft.com/office/officeart/2005/8/layout/list1"/>
    <dgm:cxn modelId="{AA09B3D5-7C44-4863-A26A-6E955D4BB0CC}" type="presParOf" srcId="{A7A435C0-E363-416B-8E80-A46685A9FD4B}" destId="{0D9CA758-F74A-4440-BD1B-497FE3746BE9}" srcOrd="1" destOrd="0" presId="urn:microsoft.com/office/officeart/2005/8/layout/list1"/>
    <dgm:cxn modelId="{728F7E4B-1AF0-4868-90C0-89E023185C76}" type="presParOf" srcId="{9E2AA9AB-AED2-4177-8DF2-F7E713C499C5}" destId="{CC429556-D4ED-41E6-B9FF-62FE50B8A574}" srcOrd="9" destOrd="0" presId="urn:microsoft.com/office/officeart/2005/8/layout/list1"/>
    <dgm:cxn modelId="{F3187FC1-2ECB-4B25-BF8B-C505DD2D5AB5}" type="presParOf" srcId="{9E2AA9AB-AED2-4177-8DF2-F7E713C499C5}" destId="{D73AD79A-3C59-44B8-9517-10BB36DA77E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9EBB1-060A-49F1-BD29-7EB7A84533F4}">
      <dsp:nvSpPr>
        <dsp:cNvPr id="0" name=""/>
        <dsp:cNvSpPr/>
      </dsp:nvSpPr>
      <dsp:spPr>
        <a:xfrm>
          <a:off x="1709142" y="60382"/>
          <a:ext cx="2068115" cy="1034057"/>
        </a:xfrm>
        <a:prstGeom prst="roundRect">
          <a:avLst>
            <a:gd name="adj" fmla="val 10000"/>
          </a:avLst>
        </a:prstGeom>
        <a:solidFill>
          <a:schemeClr val="accent2">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Personal Factors</a:t>
          </a:r>
          <a:endParaRPr lang="en-US" sz="2700" kern="1200" dirty="0"/>
        </a:p>
      </dsp:txBody>
      <dsp:txXfrm>
        <a:off x="1739428" y="90668"/>
        <a:ext cx="2007543" cy="973485"/>
      </dsp:txXfrm>
    </dsp:sp>
    <dsp:sp modelId="{41FA4AFC-AF7E-4034-BD3B-1E78A26BC789}">
      <dsp:nvSpPr>
        <dsp:cNvPr id="0" name=""/>
        <dsp:cNvSpPr/>
      </dsp:nvSpPr>
      <dsp:spPr>
        <a:xfrm rot="3600000">
          <a:off x="3057763" y="1876439"/>
          <a:ext cx="1079817" cy="361920"/>
        </a:xfrm>
        <a:prstGeom prst="lef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3166339" y="1948823"/>
        <a:ext cx="862665" cy="217152"/>
      </dsp:txXfrm>
    </dsp:sp>
    <dsp:sp modelId="{F69D39FD-1535-4A7D-A5B9-F48BE29D4B26}">
      <dsp:nvSpPr>
        <dsp:cNvPr id="0" name=""/>
        <dsp:cNvSpPr/>
      </dsp:nvSpPr>
      <dsp:spPr>
        <a:xfrm>
          <a:off x="3418086" y="3020359"/>
          <a:ext cx="2068115" cy="1034057"/>
        </a:xfrm>
        <a:prstGeom prst="roundRect">
          <a:avLst>
            <a:gd name="adj" fmla="val 10000"/>
          </a:avLst>
        </a:prstGeom>
        <a:solidFill>
          <a:schemeClr val="accent2">
            <a:shade val="50000"/>
            <a:hueOff val="77800"/>
            <a:satOff val="3015"/>
            <a:lumOff val="2696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Behaviors</a:t>
          </a:r>
          <a:endParaRPr lang="en-US" sz="2700" kern="1200" dirty="0"/>
        </a:p>
      </dsp:txBody>
      <dsp:txXfrm>
        <a:off x="3448372" y="3050645"/>
        <a:ext cx="2007543" cy="973485"/>
      </dsp:txXfrm>
    </dsp:sp>
    <dsp:sp modelId="{5FAB3877-19E1-4566-A28A-C665C72198E1}">
      <dsp:nvSpPr>
        <dsp:cNvPr id="0" name=""/>
        <dsp:cNvSpPr/>
      </dsp:nvSpPr>
      <dsp:spPr>
        <a:xfrm rot="10800000">
          <a:off x="2203291" y="3356428"/>
          <a:ext cx="1079817" cy="361920"/>
        </a:xfrm>
        <a:prstGeom prst="leftRightArrow">
          <a:avLst>
            <a:gd name="adj1" fmla="val 60000"/>
            <a:gd name="adj2" fmla="val 50000"/>
          </a:avLst>
        </a:prstGeom>
        <a:solidFill>
          <a:schemeClr val="accent2">
            <a:shade val="90000"/>
            <a:hueOff val="73973"/>
            <a:satOff val="-1250"/>
            <a:lumOff val="1633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2311867" y="3428812"/>
        <a:ext cx="862665" cy="217152"/>
      </dsp:txXfrm>
    </dsp:sp>
    <dsp:sp modelId="{FF48110E-CA42-4433-805B-2F943FF27D69}">
      <dsp:nvSpPr>
        <dsp:cNvPr id="0" name=""/>
        <dsp:cNvSpPr/>
      </dsp:nvSpPr>
      <dsp:spPr>
        <a:xfrm>
          <a:off x="198" y="3020359"/>
          <a:ext cx="2068115" cy="1034057"/>
        </a:xfrm>
        <a:prstGeom prst="roundRect">
          <a:avLst>
            <a:gd name="adj" fmla="val 10000"/>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Environment</a:t>
          </a:r>
          <a:endParaRPr lang="en-US" sz="2700" kern="1200" dirty="0"/>
        </a:p>
      </dsp:txBody>
      <dsp:txXfrm>
        <a:off x="30484" y="3050645"/>
        <a:ext cx="2007543" cy="973485"/>
      </dsp:txXfrm>
    </dsp:sp>
    <dsp:sp modelId="{B05F043A-C8CE-42C1-AE14-E74EB0F7006B}">
      <dsp:nvSpPr>
        <dsp:cNvPr id="0" name=""/>
        <dsp:cNvSpPr/>
      </dsp:nvSpPr>
      <dsp:spPr>
        <a:xfrm rot="18000000">
          <a:off x="1348819" y="1876439"/>
          <a:ext cx="1079817" cy="361920"/>
        </a:xfrm>
        <a:prstGeom prst="leftRightArrow">
          <a:avLst>
            <a:gd name="adj1" fmla="val 60000"/>
            <a:gd name="adj2" fmla="val 50000"/>
          </a:avLst>
        </a:prstGeom>
        <a:solidFill>
          <a:schemeClr val="accent2">
            <a:shade val="90000"/>
            <a:hueOff val="73973"/>
            <a:satOff val="-1250"/>
            <a:lumOff val="1633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1457395" y="1948823"/>
        <a:ext cx="862665" cy="2171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5A419-4C6A-4485-8FDD-FC5EA6E5BCDC}">
      <dsp:nvSpPr>
        <dsp:cNvPr id="0" name=""/>
        <dsp:cNvSpPr/>
      </dsp:nvSpPr>
      <dsp:spPr>
        <a:xfrm rot="2563690">
          <a:off x="2514307" y="3406867"/>
          <a:ext cx="731223" cy="54667"/>
        </a:xfrm>
        <a:custGeom>
          <a:avLst/>
          <a:gdLst/>
          <a:ahLst/>
          <a:cxnLst/>
          <a:rect l="0" t="0" r="0" b="0"/>
          <a:pathLst>
            <a:path>
              <a:moveTo>
                <a:pt x="0" y="27333"/>
              </a:moveTo>
              <a:lnTo>
                <a:pt x="731223" y="27333"/>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7AB108-715A-4DC0-8B4F-C6F4D1D66FA3}">
      <dsp:nvSpPr>
        <dsp:cNvPr id="0" name=""/>
        <dsp:cNvSpPr/>
      </dsp:nvSpPr>
      <dsp:spPr>
        <a:xfrm>
          <a:off x="2611347" y="2403128"/>
          <a:ext cx="813936" cy="54667"/>
        </a:xfrm>
        <a:custGeom>
          <a:avLst/>
          <a:gdLst/>
          <a:ahLst/>
          <a:cxnLst/>
          <a:rect l="0" t="0" r="0" b="0"/>
          <a:pathLst>
            <a:path>
              <a:moveTo>
                <a:pt x="0" y="27333"/>
              </a:moveTo>
              <a:lnTo>
                <a:pt x="813936" y="27333"/>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32995F-B1DF-42A3-ACA2-8E7D6FEADB36}">
      <dsp:nvSpPr>
        <dsp:cNvPr id="0" name=""/>
        <dsp:cNvSpPr/>
      </dsp:nvSpPr>
      <dsp:spPr>
        <a:xfrm rot="19036310">
          <a:off x="2514307" y="1399389"/>
          <a:ext cx="731223" cy="54667"/>
        </a:xfrm>
        <a:custGeom>
          <a:avLst/>
          <a:gdLst/>
          <a:ahLst/>
          <a:cxnLst/>
          <a:rect l="0" t="0" r="0" b="0"/>
          <a:pathLst>
            <a:path>
              <a:moveTo>
                <a:pt x="0" y="27333"/>
              </a:moveTo>
              <a:lnTo>
                <a:pt x="731223" y="27333"/>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AA576F-2340-411E-B17F-7332016E2FDD}">
      <dsp:nvSpPr>
        <dsp:cNvPr id="0" name=""/>
        <dsp:cNvSpPr/>
      </dsp:nvSpPr>
      <dsp:spPr>
        <a:xfrm>
          <a:off x="624540" y="1261752"/>
          <a:ext cx="2337420" cy="233742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7149C7-7D1E-4528-9278-2EDD978C34B7}">
      <dsp:nvSpPr>
        <dsp:cNvPr id="0" name=""/>
        <dsp:cNvSpPr/>
      </dsp:nvSpPr>
      <dsp:spPr>
        <a:xfrm>
          <a:off x="2962372" y="1626"/>
          <a:ext cx="1402452" cy="1402452"/>
        </a:xfrm>
        <a:prstGeom prst="ellipse">
          <a:avLst/>
        </a:prstGeom>
        <a:solidFill>
          <a:schemeClr val="accent2">
            <a:shade val="50000"/>
            <a:hueOff val="58350"/>
            <a:satOff val="2262"/>
            <a:lumOff val="2022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Vicarious Learning</a:t>
          </a:r>
          <a:endParaRPr lang="en-US" sz="1900" kern="1200" dirty="0"/>
        </a:p>
      </dsp:txBody>
      <dsp:txXfrm>
        <a:off x="3167756" y="207010"/>
        <a:ext cx="991684" cy="991684"/>
      </dsp:txXfrm>
    </dsp:sp>
    <dsp:sp modelId="{2E99B069-EECB-48B4-8F4A-56C739E0849C}">
      <dsp:nvSpPr>
        <dsp:cNvPr id="0" name=""/>
        <dsp:cNvSpPr/>
      </dsp:nvSpPr>
      <dsp:spPr>
        <a:xfrm>
          <a:off x="4505069" y="1626"/>
          <a:ext cx="2103678" cy="1402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4505069" y="1626"/>
        <a:ext cx="2103678" cy="1402452"/>
      </dsp:txXfrm>
    </dsp:sp>
    <dsp:sp modelId="{A7286A08-35D1-48F6-AF8E-2E2EC29BC3B4}">
      <dsp:nvSpPr>
        <dsp:cNvPr id="0" name=""/>
        <dsp:cNvSpPr/>
      </dsp:nvSpPr>
      <dsp:spPr>
        <a:xfrm>
          <a:off x="3425283" y="1729236"/>
          <a:ext cx="1402452" cy="1402452"/>
        </a:xfrm>
        <a:prstGeom prst="ellipse">
          <a:avLst/>
        </a:prstGeom>
        <a:solidFill>
          <a:schemeClr val="accent2">
            <a:shade val="50000"/>
            <a:hueOff val="116700"/>
            <a:satOff val="4523"/>
            <a:lumOff val="4044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Enactive Learning</a:t>
          </a:r>
          <a:endParaRPr lang="en-US" sz="1900" kern="1200" dirty="0"/>
        </a:p>
      </dsp:txBody>
      <dsp:txXfrm>
        <a:off x="3630667" y="1934620"/>
        <a:ext cx="991684" cy="991684"/>
      </dsp:txXfrm>
    </dsp:sp>
    <dsp:sp modelId="{C71F95C6-175A-495F-A6D9-68358B8AD767}">
      <dsp:nvSpPr>
        <dsp:cNvPr id="0" name=""/>
        <dsp:cNvSpPr/>
      </dsp:nvSpPr>
      <dsp:spPr>
        <a:xfrm>
          <a:off x="4967981" y="1729236"/>
          <a:ext cx="2103678" cy="1402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4967981" y="1729236"/>
        <a:ext cx="2103678" cy="1402452"/>
      </dsp:txXfrm>
    </dsp:sp>
    <dsp:sp modelId="{F06ED76D-D12B-4ADD-9E93-E927F2DE3C33}">
      <dsp:nvSpPr>
        <dsp:cNvPr id="0" name=""/>
        <dsp:cNvSpPr/>
      </dsp:nvSpPr>
      <dsp:spPr>
        <a:xfrm>
          <a:off x="2962372" y="3456846"/>
          <a:ext cx="1402452" cy="1402452"/>
        </a:xfrm>
        <a:prstGeom prst="ellipse">
          <a:avLst/>
        </a:prstGeom>
        <a:solidFill>
          <a:srgbClr val="FFC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Cognitive Modeling</a:t>
          </a:r>
          <a:endParaRPr lang="en-US" sz="1900" kern="1200" dirty="0"/>
        </a:p>
      </dsp:txBody>
      <dsp:txXfrm>
        <a:off x="3167756" y="3662230"/>
        <a:ext cx="991684" cy="991684"/>
      </dsp:txXfrm>
    </dsp:sp>
    <dsp:sp modelId="{E257249A-CF63-4568-8FAD-4186E4D29C28}">
      <dsp:nvSpPr>
        <dsp:cNvPr id="0" name=""/>
        <dsp:cNvSpPr/>
      </dsp:nvSpPr>
      <dsp:spPr>
        <a:xfrm>
          <a:off x="4505069" y="3456846"/>
          <a:ext cx="2103678" cy="1402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4505069" y="3456846"/>
        <a:ext cx="2103678" cy="1402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5A419-4C6A-4485-8FDD-FC5EA6E5BCDC}">
      <dsp:nvSpPr>
        <dsp:cNvPr id="0" name=""/>
        <dsp:cNvSpPr/>
      </dsp:nvSpPr>
      <dsp:spPr>
        <a:xfrm rot="2563690">
          <a:off x="2514307" y="3406867"/>
          <a:ext cx="731223" cy="54667"/>
        </a:xfrm>
        <a:custGeom>
          <a:avLst/>
          <a:gdLst/>
          <a:ahLst/>
          <a:cxnLst/>
          <a:rect l="0" t="0" r="0" b="0"/>
          <a:pathLst>
            <a:path>
              <a:moveTo>
                <a:pt x="0" y="27333"/>
              </a:moveTo>
              <a:lnTo>
                <a:pt x="731223" y="27333"/>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7AB108-715A-4DC0-8B4F-C6F4D1D66FA3}">
      <dsp:nvSpPr>
        <dsp:cNvPr id="0" name=""/>
        <dsp:cNvSpPr/>
      </dsp:nvSpPr>
      <dsp:spPr>
        <a:xfrm>
          <a:off x="2611347" y="2403128"/>
          <a:ext cx="813936" cy="54667"/>
        </a:xfrm>
        <a:custGeom>
          <a:avLst/>
          <a:gdLst/>
          <a:ahLst/>
          <a:cxnLst/>
          <a:rect l="0" t="0" r="0" b="0"/>
          <a:pathLst>
            <a:path>
              <a:moveTo>
                <a:pt x="0" y="27333"/>
              </a:moveTo>
              <a:lnTo>
                <a:pt x="813936" y="27333"/>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32995F-B1DF-42A3-ACA2-8E7D6FEADB36}">
      <dsp:nvSpPr>
        <dsp:cNvPr id="0" name=""/>
        <dsp:cNvSpPr/>
      </dsp:nvSpPr>
      <dsp:spPr>
        <a:xfrm rot="19036310">
          <a:off x="2514307" y="1399389"/>
          <a:ext cx="731223" cy="54667"/>
        </a:xfrm>
        <a:custGeom>
          <a:avLst/>
          <a:gdLst/>
          <a:ahLst/>
          <a:cxnLst/>
          <a:rect l="0" t="0" r="0" b="0"/>
          <a:pathLst>
            <a:path>
              <a:moveTo>
                <a:pt x="0" y="27333"/>
              </a:moveTo>
              <a:lnTo>
                <a:pt x="731223" y="27333"/>
              </a:lnTo>
            </a:path>
          </a:pathLst>
        </a:custGeom>
        <a:noFill/>
        <a:ln w="1905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AA576F-2340-411E-B17F-7332016E2FDD}">
      <dsp:nvSpPr>
        <dsp:cNvPr id="0" name=""/>
        <dsp:cNvSpPr/>
      </dsp:nvSpPr>
      <dsp:spPr>
        <a:xfrm>
          <a:off x="624540" y="1261752"/>
          <a:ext cx="2337420" cy="233742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7149C7-7D1E-4528-9278-2EDD978C34B7}">
      <dsp:nvSpPr>
        <dsp:cNvPr id="0" name=""/>
        <dsp:cNvSpPr/>
      </dsp:nvSpPr>
      <dsp:spPr>
        <a:xfrm>
          <a:off x="2962372" y="1626"/>
          <a:ext cx="1402452" cy="1402452"/>
        </a:xfrm>
        <a:prstGeom prst="ellipse">
          <a:avLst/>
        </a:prstGeom>
        <a:solidFill>
          <a:schemeClr val="accent2">
            <a:shade val="50000"/>
            <a:hueOff val="58350"/>
            <a:satOff val="2262"/>
            <a:lumOff val="2022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Vicarious Learning</a:t>
          </a:r>
          <a:endParaRPr lang="en-US" sz="1900" kern="1200" dirty="0"/>
        </a:p>
      </dsp:txBody>
      <dsp:txXfrm>
        <a:off x="3167756" y="207010"/>
        <a:ext cx="991684" cy="991684"/>
      </dsp:txXfrm>
    </dsp:sp>
    <dsp:sp modelId="{2E99B069-EECB-48B4-8F4A-56C739E0849C}">
      <dsp:nvSpPr>
        <dsp:cNvPr id="0" name=""/>
        <dsp:cNvSpPr/>
      </dsp:nvSpPr>
      <dsp:spPr>
        <a:xfrm>
          <a:off x="4505069" y="1626"/>
          <a:ext cx="2103678" cy="1402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4505069" y="1626"/>
        <a:ext cx="2103678" cy="1402452"/>
      </dsp:txXfrm>
    </dsp:sp>
    <dsp:sp modelId="{A7286A08-35D1-48F6-AF8E-2E2EC29BC3B4}">
      <dsp:nvSpPr>
        <dsp:cNvPr id="0" name=""/>
        <dsp:cNvSpPr/>
      </dsp:nvSpPr>
      <dsp:spPr>
        <a:xfrm>
          <a:off x="3425283" y="1729236"/>
          <a:ext cx="1402452" cy="1402452"/>
        </a:xfrm>
        <a:prstGeom prst="ellipse">
          <a:avLst/>
        </a:prstGeom>
        <a:solidFill>
          <a:schemeClr val="accent2">
            <a:shade val="50000"/>
            <a:hueOff val="116700"/>
            <a:satOff val="4523"/>
            <a:lumOff val="4044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Enactive Learning</a:t>
          </a:r>
          <a:endParaRPr lang="en-US" sz="1900" kern="1200" dirty="0"/>
        </a:p>
      </dsp:txBody>
      <dsp:txXfrm>
        <a:off x="3630667" y="1934620"/>
        <a:ext cx="991684" cy="991684"/>
      </dsp:txXfrm>
    </dsp:sp>
    <dsp:sp modelId="{C71F95C6-175A-495F-A6D9-68358B8AD767}">
      <dsp:nvSpPr>
        <dsp:cNvPr id="0" name=""/>
        <dsp:cNvSpPr/>
      </dsp:nvSpPr>
      <dsp:spPr>
        <a:xfrm>
          <a:off x="4967981" y="1729236"/>
          <a:ext cx="2103678" cy="1402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4967981" y="1729236"/>
        <a:ext cx="2103678" cy="1402452"/>
      </dsp:txXfrm>
    </dsp:sp>
    <dsp:sp modelId="{F06ED76D-D12B-4ADD-9E93-E927F2DE3C33}">
      <dsp:nvSpPr>
        <dsp:cNvPr id="0" name=""/>
        <dsp:cNvSpPr/>
      </dsp:nvSpPr>
      <dsp:spPr>
        <a:xfrm>
          <a:off x="2962372" y="3456846"/>
          <a:ext cx="1402452" cy="1402452"/>
        </a:xfrm>
        <a:prstGeom prst="ellipse">
          <a:avLst/>
        </a:prstGeom>
        <a:solidFill>
          <a:srgbClr val="FFC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Cognitive Modeling</a:t>
          </a:r>
          <a:endParaRPr lang="en-US" sz="1900" kern="1200" dirty="0"/>
        </a:p>
      </dsp:txBody>
      <dsp:txXfrm>
        <a:off x="3167756" y="3662230"/>
        <a:ext cx="991684" cy="991684"/>
      </dsp:txXfrm>
    </dsp:sp>
    <dsp:sp modelId="{E257249A-CF63-4568-8FAD-4186E4D29C28}">
      <dsp:nvSpPr>
        <dsp:cNvPr id="0" name=""/>
        <dsp:cNvSpPr/>
      </dsp:nvSpPr>
      <dsp:spPr>
        <a:xfrm>
          <a:off x="4505069" y="3456846"/>
          <a:ext cx="2103678" cy="1402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4505069" y="3456846"/>
        <a:ext cx="2103678" cy="14024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8.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1A366A-4AF5-42FE-9E74-E021B8EB2376}" type="datetimeFigureOut">
              <a:rPr lang="en-US" smtClean="0"/>
              <a:t>12/9/2015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474873-F3A2-4857-957D-F1F780EF33A6}" type="slidenum">
              <a:rPr lang="en-US" smtClean="0"/>
              <a:t>‹#›</a:t>
            </a:fld>
            <a:endParaRPr lang="en-US"/>
          </a:p>
        </p:txBody>
      </p:sp>
    </p:spTree>
    <p:extLst>
      <p:ext uri="{BB962C8B-B14F-4D97-AF65-F5344CB8AC3E}">
        <p14:creationId xmlns:p14="http://schemas.microsoft.com/office/powerpoint/2010/main" val="65675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a:t>
            </a:r>
          </a:p>
          <a:p>
            <a:endParaRPr lang="en-US" dirty="0" smtClean="0"/>
          </a:p>
          <a:p>
            <a:r>
              <a:rPr lang="en-US" dirty="0" smtClean="0"/>
              <a:t>The focus of the tutorial will be a</a:t>
            </a:r>
            <a:r>
              <a:rPr lang="en-US" baseline="0" dirty="0" smtClean="0"/>
              <a:t> combination of social computing and massive online learning.</a:t>
            </a:r>
          </a:p>
          <a:p>
            <a:endParaRPr lang="en-US" baseline="0" dirty="0" smtClean="0"/>
          </a:p>
          <a:p>
            <a:r>
              <a:rPr lang="en-US" baseline="0" dirty="0" smtClean="0"/>
              <a:t>We will first do a case study of how social computing and massive online learning are integrated with a traditional web based</a:t>
            </a:r>
          </a:p>
          <a:p>
            <a:r>
              <a:rPr lang="en-US" baseline="0" dirty="0" smtClean="0"/>
              <a:t>Learning management systems. This is interesting to us because we have so many new ideas, learning theories emerging recently.</a:t>
            </a:r>
          </a:p>
          <a:p>
            <a:r>
              <a:rPr lang="en-US" baseline="0" dirty="0" smtClean="0"/>
              <a:t>It is interesting to see, from the view point of engineers, how we could rapidly implement learning theories and brace new </a:t>
            </a:r>
            <a:r>
              <a:rPr lang="en-US" baseline="0" dirty="0" err="1" smtClean="0"/>
              <a:t>technolgoies</a:t>
            </a:r>
            <a:endParaRPr lang="en-US" baseline="0" dirty="0" smtClean="0"/>
          </a:p>
          <a:p>
            <a:r>
              <a:rPr lang="en-US" baseline="0" dirty="0" smtClean="0"/>
              <a:t>by enhancing existing learning platforms.</a:t>
            </a:r>
          </a:p>
          <a:p>
            <a:endParaRPr lang="en-US" baseline="0" dirty="0" smtClean="0"/>
          </a:p>
          <a:p>
            <a:r>
              <a:rPr lang="en-US" baseline="0" dirty="0" smtClean="0"/>
              <a:t>Then based on it, we’ll look at the exciting new research problems and directions that are available to social computing researchers, educators, and researchers in a variety of computing research fields.</a:t>
            </a:r>
            <a:endParaRPr lang="en-US" dirty="0" smtClean="0"/>
          </a:p>
          <a:p>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1</a:t>
            </a:fld>
            <a:endParaRPr lang="en-US"/>
          </a:p>
        </p:txBody>
      </p:sp>
    </p:spTree>
    <p:extLst>
      <p:ext uri="{BB962C8B-B14F-4D97-AF65-F5344CB8AC3E}">
        <p14:creationId xmlns:p14="http://schemas.microsoft.com/office/powerpoint/2010/main" val="2409916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0.25 min</a:t>
            </a:r>
          </a:p>
          <a:p>
            <a:endParaRPr lang="en-US" dirty="0" smtClean="0"/>
          </a:p>
          <a:p>
            <a:r>
              <a:rPr lang="en-US" dirty="0" smtClean="0"/>
              <a:t>For example,</a:t>
            </a:r>
            <a:r>
              <a:rPr lang="en-US" baseline="0" dirty="0" smtClean="0"/>
              <a:t> social media tools have been widely used in higher education for supplying and generating learning materials. Typical examples include podcasting, </a:t>
            </a:r>
            <a:r>
              <a:rPr lang="en-US" baseline="0" dirty="0" err="1" smtClean="0"/>
              <a:t>youtube</a:t>
            </a:r>
            <a:r>
              <a:rPr lang="en-US" baseline="0" dirty="0" smtClean="0"/>
              <a:t>, and voice thread.</a:t>
            </a:r>
            <a:endParaRPr lang="en-US" dirty="0" smtClean="0"/>
          </a:p>
        </p:txBody>
      </p:sp>
      <p:sp>
        <p:nvSpPr>
          <p:cNvPr id="4" name="Slide Number Placeholder 3"/>
          <p:cNvSpPr>
            <a:spLocks noGrp="1"/>
          </p:cNvSpPr>
          <p:nvPr>
            <p:ph type="sldNum" sz="quarter" idx="10"/>
          </p:nvPr>
        </p:nvSpPr>
        <p:spPr/>
        <p:txBody>
          <a:bodyPr/>
          <a:lstStyle/>
          <a:p>
            <a:fld id="{1E474873-F3A2-4857-957D-F1F780EF33A6}" type="slidenum">
              <a:rPr lang="en-US" smtClean="0"/>
              <a:t>10</a:t>
            </a:fld>
            <a:endParaRPr lang="en-US"/>
          </a:p>
        </p:txBody>
      </p:sp>
    </p:spTree>
    <p:extLst>
      <p:ext uri="{BB962C8B-B14F-4D97-AF65-F5344CB8AC3E}">
        <p14:creationId xmlns:p14="http://schemas.microsoft.com/office/powerpoint/2010/main" val="2983354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0.25 min</a:t>
            </a:r>
          </a:p>
          <a:p>
            <a:endParaRPr lang="en-US" baseline="0" dirty="0" smtClean="0"/>
          </a:p>
          <a:p>
            <a:r>
              <a:rPr lang="en-US" baseline="0" dirty="0" smtClean="0"/>
              <a:t>Blogging, wiki,  twitter have been frequently used for knowledge exchange, for students to commenting, reflection during the learning process</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11</a:t>
            </a:fld>
            <a:endParaRPr lang="en-US"/>
          </a:p>
        </p:txBody>
      </p:sp>
    </p:spTree>
    <p:extLst>
      <p:ext uri="{BB962C8B-B14F-4D97-AF65-F5344CB8AC3E}">
        <p14:creationId xmlns:p14="http://schemas.microsoft.com/office/powerpoint/2010/main" val="3973080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0.25 min</a:t>
            </a:r>
          </a:p>
          <a:p>
            <a:endParaRPr lang="en-US" baseline="0" dirty="0" smtClean="0"/>
          </a:p>
          <a:p>
            <a:r>
              <a:rPr lang="en-US" baseline="0" dirty="0" smtClean="0"/>
              <a:t>3-d virtual reality like 2</a:t>
            </a:r>
            <a:r>
              <a:rPr lang="en-US" baseline="30000" dirty="0" smtClean="0"/>
              <a:t>nd</a:t>
            </a:r>
            <a:r>
              <a:rPr lang="en-US" baseline="0" dirty="0" smtClean="0"/>
              <a:t> life has been widely used in </a:t>
            </a:r>
          </a:p>
          <a:p>
            <a:r>
              <a:rPr lang="en-US" baseline="0" dirty="0" smtClean="0"/>
              <a:t>architecture, geography and history courses</a:t>
            </a:r>
          </a:p>
        </p:txBody>
      </p:sp>
      <p:sp>
        <p:nvSpPr>
          <p:cNvPr id="4" name="Slide Number Placeholder 3"/>
          <p:cNvSpPr>
            <a:spLocks noGrp="1"/>
          </p:cNvSpPr>
          <p:nvPr>
            <p:ph type="sldNum" sz="quarter" idx="10"/>
          </p:nvPr>
        </p:nvSpPr>
        <p:spPr/>
        <p:txBody>
          <a:bodyPr/>
          <a:lstStyle/>
          <a:p>
            <a:fld id="{1E474873-F3A2-4857-957D-F1F780EF33A6}" type="slidenum">
              <a:rPr lang="en-US" smtClean="0"/>
              <a:t>12</a:t>
            </a:fld>
            <a:endParaRPr lang="en-US"/>
          </a:p>
        </p:txBody>
      </p:sp>
    </p:spTree>
    <p:extLst>
      <p:ext uri="{BB962C8B-B14F-4D97-AF65-F5344CB8AC3E}">
        <p14:creationId xmlns:p14="http://schemas.microsoft.com/office/powerpoint/2010/main" val="442393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0.5</a:t>
            </a:r>
            <a:r>
              <a:rPr lang="en-US" baseline="0" dirty="0" smtClean="0"/>
              <a:t> min</a:t>
            </a:r>
            <a:endParaRPr lang="en-US" dirty="0" smtClean="0"/>
          </a:p>
          <a:p>
            <a:endParaRPr lang="en-US" dirty="0" smtClean="0"/>
          </a:p>
          <a:p>
            <a:r>
              <a:rPr lang="en-US" baseline="0" dirty="0" smtClean="0"/>
              <a:t>Multiple studies shows that engage students in supporting and hosting learning materials increases their confidence and motivate them active learner and peer teacher. Also social networking tools such as </a:t>
            </a:r>
            <a:r>
              <a:rPr lang="en-US" baseline="0" dirty="0" err="1" smtClean="0"/>
              <a:t>Linkedin</a:t>
            </a:r>
            <a:r>
              <a:rPr lang="en-US" baseline="0" dirty="0" smtClean="0"/>
              <a:t> and Twitter have been widely used in classes for building a learning community and share and exchange resources.</a:t>
            </a:r>
          </a:p>
          <a:p>
            <a:endParaRPr lang="en-US" baseline="0" dirty="0" smtClean="0"/>
          </a:p>
          <a:p>
            <a:r>
              <a:rPr lang="en-US" baseline="0" dirty="0" smtClean="0"/>
              <a:t>ELGG: web apps that allow a variety of plug-ins such as podcasting, used by many </a:t>
            </a:r>
            <a:r>
              <a:rPr lang="en-US" baseline="0" dirty="0" err="1" smtClean="0"/>
              <a:t>oragnizations</a:t>
            </a:r>
            <a:r>
              <a:rPr lang="en-US" baseline="0" dirty="0" smtClean="0"/>
              <a:t> for </a:t>
            </a:r>
            <a:r>
              <a:rPr lang="en-US" baseline="0" dirty="0" err="1" smtClean="0"/>
              <a:t>organizaing</a:t>
            </a:r>
            <a:r>
              <a:rPr lang="en-US" baseline="0" dirty="0" smtClean="0"/>
              <a:t> special social networks, such as the </a:t>
            </a:r>
            <a:r>
              <a:rPr lang="en-US" baseline="0" dirty="0" err="1" smtClean="0"/>
              <a:t>wiley</a:t>
            </a:r>
            <a:r>
              <a:rPr lang="en-US" baseline="0" dirty="0" smtClean="0"/>
              <a:t> for building a network of faculty and staff members to network and share resources.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13</a:t>
            </a:fld>
            <a:endParaRPr lang="en-US"/>
          </a:p>
        </p:txBody>
      </p:sp>
    </p:spTree>
    <p:extLst>
      <p:ext uri="{BB962C8B-B14F-4D97-AF65-F5344CB8AC3E}">
        <p14:creationId xmlns:p14="http://schemas.microsoft.com/office/powerpoint/2010/main" val="1472624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0.5 min</a:t>
            </a:r>
          </a:p>
          <a:p>
            <a:endParaRPr lang="en-US" dirty="0" smtClean="0"/>
          </a:p>
          <a:p>
            <a:r>
              <a:rPr lang="en-US" dirty="0" smtClean="0"/>
              <a:t>There are also customizable social computing platforms such as ELGG available for business and educational purposes. ELGG provides modular </a:t>
            </a:r>
            <a:r>
              <a:rPr lang="en-US" dirty="0" err="1" smtClean="0"/>
              <a:t>buliding</a:t>
            </a:r>
            <a:r>
              <a:rPr lang="en-US" dirty="0" smtClean="0"/>
              <a:t> blocks such as collaborative editing, social bookmarks, blogs.</a:t>
            </a:r>
          </a:p>
          <a:p>
            <a:endParaRPr lang="en-US" dirty="0" smtClean="0"/>
          </a:p>
          <a:p>
            <a:r>
              <a:rPr lang="en-US" dirty="0" smtClean="0"/>
              <a:t>The</a:t>
            </a:r>
            <a:r>
              <a:rPr lang="en-US" baseline="0" dirty="0" smtClean="0"/>
              <a:t> user experiences, like many other social media apps in education, are mixed. (lack of student active participation etc.)</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14</a:t>
            </a:fld>
            <a:endParaRPr lang="en-US"/>
          </a:p>
        </p:txBody>
      </p:sp>
    </p:spTree>
    <p:extLst>
      <p:ext uri="{BB962C8B-B14F-4D97-AF65-F5344CB8AC3E}">
        <p14:creationId xmlns:p14="http://schemas.microsoft.com/office/powerpoint/2010/main" val="1476882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0.1 min</a:t>
            </a:r>
          </a:p>
          <a:p>
            <a:r>
              <a:rPr lang="en-US" dirty="0" smtClean="0"/>
              <a:t>So, the</a:t>
            </a:r>
            <a:r>
              <a:rPr lang="en-US" baseline="0" dirty="0" smtClean="0"/>
              <a:t> education community has achieved quite a lot. What is the next step?</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15</a:t>
            </a:fld>
            <a:endParaRPr lang="en-US"/>
          </a:p>
        </p:txBody>
      </p:sp>
    </p:spTree>
    <p:extLst>
      <p:ext uri="{BB962C8B-B14F-4D97-AF65-F5344CB8AC3E}">
        <p14:creationId xmlns:p14="http://schemas.microsoft.com/office/powerpoint/2010/main" val="3136311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0.25 min</a:t>
            </a:r>
          </a:p>
          <a:p>
            <a:endParaRPr lang="en-US" dirty="0" smtClean="0"/>
          </a:p>
          <a:p>
            <a:r>
              <a:rPr lang="en-US" dirty="0" smtClean="0"/>
              <a:t>I think</a:t>
            </a:r>
            <a:r>
              <a:rPr lang="en-US" baseline="0" dirty="0" smtClean="0"/>
              <a:t> the next wave is the massive open online courses. </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16</a:t>
            </a:fld>
            <a:endParaRPr lang="en-US"/>
          </a:p>
        </p:txBody>
      </p:sp>
    </p:spTree>
    <p:extLst>
      <p:ext uri="{BB962C8B-B14F-4D97-AF65-F5344CB8AC3E}">
        <p14:creationId xmlns:p14="http://schemas.microsoft.com/office/powerpoint/2010/main" val="4241029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a:t>
            </a:r>
          </a:p>
          <a:p>
            <a:endParaRPr lang="en-US" dirty="0" smtClean="0"/>
          </a:p>
          <a:p>
            <a:r>
              <a:rPr lang="en-US" dirty="0" smtClean="0"/>
              <a:t>If you look at the history of education, from ancient Greece, Rome to India and China, there are numerous waves of education reforms. Most of them, the goal is to make education more accessible and to lower its cost. These</a:t>
            </a:r>
            <a:r>
              <a:rPr lang="en-US" baseline="0" dirty="0" smtClean="0"/>
              <a:t> education reforms usually lead to drastic social changes and they are accompanied by technology renovations of the time.</a:t>
            </a:r>
          </a:p>
          <a:p>
            <a:endParaRPr lang="en-US" baseline="0" dirty="0" smtClean="0"/>
          </a:p>
          <a:p>
            <a:r>
              <a:rPr lang="en-US" baseline="0" dirty="0" smtClean="0"/>
              <a:t>For example, the two kids in the picture of Rome must be very rich – because they have books. For most of students in a Roman school, dictation is a must because there’s no books. Similarly, education starts to reach about 1 percent of population in China about one thousand years ago because of the invention of printing techniques (wooden movable type)</a:t>
            </a:r>
            <a:endParaRPr lang="en-US" dirty="0" smtClean="0"/>
          </a:p>
        </p:txBody>
      </p:sp>
      <p:sp>
        <p:nvSpPr>
          <p:cNvPr id="4" name="Slide Number Placeholder 3"/>
          <p:cNvSpPr>
            <a:spLocks noGrp="1"/>
          </p:cNvSpPr>
          <p:nvPr>
            <p:ph type="sldNum" sz="quarter" idx="10"/>
          </p:nvPr>
        </p:nvSpPr>
        <p:spPr/>
        <p:txBody>
          <a:bodyPr/>
          <a:lstStyle/>
          <a:p>
            <a:fld id="{1E474873-F3A2-4857-957D-F1F780EF33A6}" type="slidenum">
              <a:rPr lang="en-US" smtClean="0"/>
              <a:t>17</a:t>
            </a:fld>
            <a:endParaRPr lang="en-US"/>
          </a:p>
        </p:txBody>
      </p:sp>
    </p:spTree>
    <p:extLst>
      <p:ext uri="{BB962C8B-B14F-4D97-AF65-F5344CB8AC3E}">
        <p14:creationId xmlns:p14="http://schemas.microsoft.com/office/powerpoint/2010/main" val="2617412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a:t>
            </a:r>
          </a:p>
          <a:p>
            <a:endParaRPr lang="en-US" dirty="0" smtClean="0"/>
          </a:p>
          <a:p>
            <a:r>
              <a:rPr lang="en-US" dirty="0" smtClean="0"/>
              <a:t>With the wave of massive open online education, a variety of learning management systems or so called online</a:t>
            </a:r>
            <a:r>
              <a:rPr lang="en-US" baseline="0" dirty="0" smtClean="0"/>
              <a:t> education systems are thriving. From the traditional web based systems such as Blackboard, open source and modular system such as Moodle to the more recent </a:t>
            </a:r>
            <a:r>
              <a:rPr lang="en-US" baseline="0" dirty="0" err="1" smtClean="0"/>
              <a:t>OpenEdX</a:t>
            </a:r>
            <a:r>
              <a:rPr lang="en-US" baseline="0" dirty="0" smtClean="0"/>
              <a:t>.</a:t>
            </a:r>
          </a:p>
          <a:p>
            <a:endParaRPr lang="en-US" baseline="0" dirty="0" smtClean="0"/>
          </a:p>
          <a:p>
            <a:r>
              <a:rPr lang="en-US" baseline="0" dirty="0" smtClean="0"/>
              <a:t>These platforms embraces new technologies and platforms such as mobile app, social media, learning analytics, automated grading. They open numerous opportunities for educators and researchers. </a:t>
            </a:r>
          </a:p>
          <a:p>
            <a:endParaRPr lang="en-US" baseline="0" dirty="0" smtClean="0"/>
          </a:p>
          <a:p>
            <a:r>
              <a:rPr lang="en-US" baseline="0" dirty="0" smtClean="0"/>
              <a:t>Part I. 13.5 min now</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18</a:t>
            </a:fld>
            <a:endParaRPr lang="en-US"/>
          </a:p>
        </p:txBody>
      </p:sp>
    </p:spTree>
    <p:extLst>
      <p:ext uri="{BB962C8B-B14F-4D97-AF65-F5344CB8AC3E}">
        <p14:creationId xmlns:p14="http://schemas.microsoft.com/office/powerpoint/2010/main" val="2311888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0"/>
              </a:spcAft>
            </a:pPr>
            <a:r>
              <a:rPr lang="en-US" sz="1200" dirty="0" smtClean="0">
                <a:effectLst/>
                <a:latin typeface="+mn-lt"/>
                <a:ea typeface="Calibri"/>
                <a:cs typeface="Times New Roman"/>
              </a:rPr>
              <a:t>0.5 min</a:t>
            </a:r>
          </a:p>
          <a:p>
            <a:pPr marL="0" marR="0">
              <a:lnSpc>
                <a:spcPct val="115000"/>
              </a:lnSpc>
              <a:spcBef>
                <a:spcPts val="600"/>
              </a:spcBef>
              <a:spcAft>
                <a:spcPts val="0"/>
              </a:spcAft>
            </a:pPr>
            <a:endParaRPr lang="en-US" sz="1200" dirty="0" smtClean="0">
              <a:effectLst/>
              <a:latin typeface="+mn-lt"/>
              <a:ea typeface="Calibri"/>
              <a:cs typeface="Times New Roman"/>
            </a:endParaRPr>
          </a:p>
          <a:p>
            <a:pPr marL="0" marR="0">
              <a:lnSpc>
                <a:spcPct val="115000"/>
              </a:lnSpc>
              <a:spcBef>
                <a:spcPts val="600"/>
              </a:spcBef>
              <a:spcAft>
                <a:spcPts val="0"/>
              </a:spcAft>
            </a:pPr>
            <a:r>
              <a:rPr lang="en-US" sz="1200" dirty="0" smtClean="0">
                <a:effectLst/>
                <a:latin typeface="+mn-lt"/>
                <a:ea typeface="Calibri"/>
                <a:cs typeface="Times New Roman"/>
              </a:rPr>
              <a:t>We would like to introduce WISEngineering, yet another learning platform that embraces social media and massive online learning. It serves</a:t>
            </a:r>
            <a:r>
              <a:rPr lang="en-US" sz="1200" baseline="0" dirty="0" smtClean="0">
                <a:effectLst/>
                <a:latin typeface="+mn-lt"/>
                <a:ea typeface="Calibri"/>
                <a:cs typeface="Times New Roman"/>
              </a:rPr>
              <a:t> as a case study of the fast evolving learning management system.</a:t>
            </a:r>
          </a:p>
          <a:p>
            <a:pPr marL="0" marR="0">
              <a:lnSpc>
                <a:spcPct val="115000"/>
              </a:lnSpc>
              <a:spcBef>
                <a:spcPts val="600"/>
              </a:spcBef>
              <a:spcAft>
                <a:spcPts val="0"/>
              </a:spcAft>
            </a:pPr>
            <a:endParaRPr lang="en-US" sz="1200" dirty="0" smtClean="0">
              <a:effectLst/>
              <a:latin typeface="+mn-lt"/>
              <a:ea typeface="Calibri"/>
              <a:cs typeface="Times New Roman"/>
            </a:endParaRPr>
          </a:p>
          <a:p>
            <a:pPr marL="0" marR="0">
              <a:lnSpc>
                <a:spcPct val="115000"/>
              </a:lnSpc>
              <a:spcBef>
                <a:spcPts val="600"/>
              </a:spcBef>
              <a:spcAft>
                <a:spcPts val="0"/>
              </a:spcAft>
            </a:pPr>
            <a:endParaRPr lang="en-US" sz="1200" dirty="0" smtClean="0">
              <a:effectLst/>
              <a:latin typeface="+mn-lt"/>
              <a:ea typeface="Calibri"/>
              <a:cs typeface="Times New Roman"/>
            </a:endParaRPr>
          </a:p>
          <a:p>
            <a:pPr marL="0" marR="0">
              <a:lnSpc>
                <a:spcPct val="115000"/>
              </a:lnSpc>
              <a:spcBef>
                <a:spcPts val="600"/>
              </a:spcBef>
              <a:spcAft>
                <a:spcPts val="0"/>
              </a:spcAft>
            </a:pPr>
            <a:endParaRPr lang="en-US" sz="1200" dirty="0" smtClean="0">
              <a:effectLst/>
              <a:latin typeface="+mn-lt"/>
              <a:ea typeface="Calibri"/>
              <a:cs typeface="Times New Roman"/>
            </a:endParaRPr>
          </a:p>
          <a:p>
            <a:pPr marL="0" marR="0">
              <a:lnSpc>
                <a:spcPct val="115000"/>
              </a:lnSpc>
              <a:spcBef>
                <a:spcPts val="600"/>
              </a:spcBef>
              <a:spcAft>
                <a:spcPts val="0"/>
              </a:spcAft>
            </a:pPr>
            <a:endParaRPr lang="en-US" sz="1200" dirty="0" smtClean="0">
              <a:effectLst/>
              <a:latin typeface="+mn-lt"/>
              <a:ea typeface="Calibri"/>
              <a:cs typeface="Times New Roman"/>
            </a:endParaRPr>
          </a:p>
          <a:p>
            <a:pPr marL="0" marR="0">
              <a:lnSpc>
                <a:spcPct val="115000"/>
              </a:lnSpc>
              <a:spcBef>
                <a:spcPts val="600"/>
              </a:spcBef>
              <a:spcAft>
                <a:spcPts val="0"/>
              </a:spcAft>
            </a:pPr>
            <a:endParaRPr lang="en-US" sz="1200" dirty="0" smtClean="0">
              <a:effectLst/>
              <a:latin typeface="+mn-lt"/>
              <a:ea typeface="Calibri"/>
              <a:cs typeface="Times New Roman"/>
            </a:endParaRPr>
          </a:p>
          <a:p>
            <a:pPr marL="0" marR="0">
              <a:lnSpc>
                <a:spcPct val="115000"/>
              </a:lnSpc>
              <a:spcBef>
                <a:spcPts val="600"/>
              </a:spcBef>
              <a:spcAft>
                <a:spcPts val="0"/>
              </a:spcAft>
            </a:pPr>
            <a:r>
              <a:rPr lang="en-US" sz="1200" dirty="0" smtClean="0">
                <a:effectLst/>
                <a:latin typeface="+mn-lt"/>
                <a:ea typeface="Calibri"/>
                <a:cs typeface="Times New Roman"/>
              </a:rPr>
              <a:t>----------------------------------------------------</a:t>
            </a:r>
          </a:p>
          <a:p>
            <a:pPr marL="0" marR="0">
              <a:lnSpc>
                <a:spcPct val="115000"/>
              </a:lnSpc>
              <a:spcBef>
                <a:spcPts val="600"/>
              </a:spcBef>
              <a:spcAft>
                <a:spcPts val="0"/>
              </a:spcAft>
            </a:pPr>
            <a:endParaRPr lang="en-US" sz="1200" dirty="0" smtClean="0">
              <a:effectLst/>
              <a:latin typeface="+mn-lt"/>
              <a:ea typeface="Calibri"/>
              <a:cs typeface="Times New Roman"/>
            </a:endParaRPr>
          </a:p>
          <a:p>
            <a:pPr marL="0" marR="0">
              <a:lnSpc>
                <a:spcPct val="115000"/>
              </a:lnSpc>
              <a:spcBef>
                <a:spcPts val="600"/>
              </a:spcBef>
              <a:spcAft>
                <a:spcPts val="0"/>
              </a:spcAft>
            </a:pPr>
            <a:r>
              <a:rPr lang="en-US" sz="1200" dirty="0" smtClean="0">
                <a:effectLst/>
                <a:latin typeface="+mn-lt"/>
                <a:ea typeface="Calibri"/>
                <a:cs typeface="Times New Roman"/>
              </a:rPr>
              <a:t>Slide</a:t>
            </a:r>
            <a:r>
              <a:rPr lang="en-US" sz="1200" baseline="0" dirty="0" smtClean="0">
                <a:effectLst/>
                <a:latin typeface="+mn-lt"/>
                <a:ea typeface="Calibri"/>
                <a:cs typeface="Times New Roman"/>
              </a:rPr>
              <a:t> – </a:t>
            </a:r>
            <a:r>
              <a:rPr lang="en-US" sz="1200" baseline="0" dirty="0" err="1" smtClean="0">
                <a:effectLst/>
                <a:latin typeface="+mn-lt"/>
                <a:ea typeface="Calibri"/>
                <a:cs typeface="Times New Roman"/>
              </a:rPr>
              <a:t>animiation</a:t>
            </a:r>
            <a:r>
              <a:rPr lang="en-US" sz="1200" baseline="0" dirty="0" smtClean="0">
                <a:effectLst/>
                <a:latin typeface="+mn-lt"/>
                <a:ea typeface="Calibri"/>
                <a:cs typeface="Times New Roman"/>
              </a:rPr>
              <a:t> from Microsoft standard template -&gt; pictures</a:t>
            </a:r>
            <a:endParaRPr lang="en-US" sz="1200" dirty="0" smtClean="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AD36DF06-B34B-4732-9496-5F1CC746B0BA}" type="slidenum">
              <a:rPr lang="en-US" smtClean="0"/>
              <a:t>19</a:t>
            </a:fld>
            <a:endParaRPr lang="en-US"/>
          </a:p>
        </p:txBody>
      </p:sp>
    </p:spTree>
    <p:extLst>
      <p:ext uri="{BB962C8B-B14F-4D97-AF65-F5344CB8AC3E}">
        <p14:creationId xmlns:p14="http://schemas.microsoft.com/office/powerpoint/2010/main" val="3221653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2</a:t>
            </a:fld>
            <a:endParaRPr lang="en-US"/>
          </a:p>
        </p:txBody>
      </p:sp>
    </p:spTree>
    <p:extLst>
      <p:ext uri="{BB962C8B-B14F-4D97-AF65-F5344CB8AC3E}">
        <p14:creationId xmlns:p14="http://schemas.microsoft.com/office/powerpoint/2010/main" val="3476229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a:t>
            </a:r>
          </a:p>
          <a:p>
            <a:endParaRPr lang="en-US" dirty="0" smtClean="0"/>
          </a:p>
          <a:p>
            <a:pPr marL="0" marR="0">
              <a:lnSpc>
                <a:spcPct val="115000"/>
              </a:lnSpc>
              <a:spcBef>
                <a:spcPts val="600"/>
              </a:spcBef>
              <a:spcAft>
                <a:spcPts val="0"/>
              </a:spcAft>
            </a:pPr>
            <a:r>
              <a:rPr lang="en-US" sz="1200" dirty="0" smtClean="0">
                <a:effectLst/>
                <a:latin typeface="+mn-lt"/>
                <a:ea typeface="Calibri"/>
                <a:cs typeface="Times New Roman"/>
              </a:rPr>
              <a:t>Why</a:t>
            </a:r>
            <a:r>
              <a:rPr lang="en-US" sz="1200" baseline="0" dirty="0" smtClean="0">
                <a:effectLst/>
                <a:latin typeface="+mn-lt"/>
                <a:ea typeface="Calibri"/>
                <a:cs typeface="Times New Roman"/>
              </a:rPr>
              <a:t> WISEngineering ? As an example of the fast evolving online learning platforms in the social media era.</a:t>
            </a:r>
            <a:endParaRPr lang="en-US" sz="1200" dirty="0" smtClean="0">
              <a:effectLst/>
              <a:latin typeface="+mn-lt"/>
              <a:ea typeface="Calibri"/>
              <a:cs typeface="Times New Roman"/>
            </a:endParaRPr>
          </a:p>
          <a:p>
            <a:pPr marL="0" marR="0">
              <a:lnSpc>
                <a:spcPct val="115000"/>
              </a:lnSpc>
              <a:spcBef>
                <a:spcPts val="600"/>
              </a:spcBef>
              <a:spcAft>
                <a:spcPts val="0"/>
              </a:spcAft>
            </a:pPr>
            <a:r>
              <a:rPr lang="en-US" sz="1200" dirty="0" smtClean="0">
                <a:effectLst/>
                <a:latin typeface="+mn-lt"/>
                <a:ea typeface="Calibri"/>
                <a:cs typeface="Times New Roman"/>
              </a:rPr>
              <a:t>We are interested in several questions:</a:t>
            </a:r>
          </a:p>
          <a:p>
            <a:pPr marL="0" marR="0">
              <a:lnSpc>
                <a:spcPct val="115000"/>
              </a:lnSpc>
              <a:spcBef>
                <a:spcPts val="600"/>
              </a:spcBef>
              <a:spcAft>
                <a:spcPts val="0"/>
              </a:spcAft>
            </a:pPr>
            <a:r>
              <a:rPr lang="en-US" sz="1200" dirty="0" smtClean="0">
                <a:effectLst/>
                <a:latin typeface="+mn-lt"/>
                <a:ea typeface="Calibri"/>
                <a:cs typeface="Times New Roman"/>
              </a:rPr>
              <a:t>1&gt; How can educators take advantage of social media?</a:t>
            </a:r>
          </a:p>
          <a:p>
            <a:pPr marL="0" marR="0">
              <a:lnSpc>
                <a:spcPct val="115000"/>
              </a:lnSpc>
              <a:spcBef>
                <a:spcPts val="600"/>
              </a:spcBef>
              <a:spcAft>
                <a:spcPts val="0"/>
              </a:spcAft>
            </a:pPr>
            <a:r>
              <a:rPr lang="en-US" sz="1200" dirty="0" smtClean="0">
                <a:effectLst/>
                <a:latin typeface="+mn-lt"/>
                <a:ea typeface="Calibri"/>
                <a:cs typeface="Times New Roman"/>
              </a:rPr>
              <a:t>2&gt; How do we improve</a:t>
            </a:r>
            <a:r>
              <a:rPr lang="en-US" sz="1200" baseline="0" dirty="0" smtClean="0">
                <a:effectLst/>
                <a:latin typeface="+mn-lt"/>
                <a:ea typeface="Calibri"/>
                <a:cs typeface="Times New Roman"/>
              </a:rPr>
              <a:t> the learning experience?</a:t>
            </a:r>
          </a:p>
          <a:p>
            <a:pPr marL="0" marR="0">
              <a:lnSpc>
                <a:spcPct val="115000"/>
              </a:lnSpc>
              <a:spcBef>
                <a:spcPts val="600"/>
              </a:spcBef>
              <a:spcAft>
                <a:spcPts val="0"/>
              </a:spcAft>
            </a:pPr>
            <a:r>
              <a:rPr lang="en-US" sz="1200" baseline="0" dirty="0" smtClean="0">
                <a:effectLst/>
                <a:latin typeface="+mn-lt"/>
                <a:ea typeface="Calibri"/>
                <a:cs typeface="Times New Roman"/>
              </a:rPr>
              <a:t>3&gt; How quickly can a learning theory can be implemented?</a:t>
            </a:r>
          </a:p>
          <a:p>
            <a:pPr marL="0" marR="0">
              <a:lnSpc>
                <a:spcPct val="115000"/>
              </a:lnSpc>
              <a:spcBef>
                <a:spcPts val="600"/>
              </a:spcBef>
              <a:spcAft>
                <a:spcPts val="0"/>
              </a:spcAft>
            </a:pPr>
            <a:r>
              <a:rPr lang="en-US" sz="1200" baseline="0" dirty="0" smtClean="0">
                <a:effectLst/>
                <a:latin typeface="+mn-lt"/>
                <a:ea typeface="Calibri"/>
                <a:cs typeface="Times New Roman"/>
              </a:rPr>
              <a:t>4&gt; Scalability and extensibility?</a:t>
            </a:r>
          </a:p>
          <a:p>
            <a:pPr marL="0" marR="0">
              <a:lnSpc>
                <a:spcPct val="115000"/>
              </a:lnSpc>
              <a:spcBef>
                <a:spcPts val="600"/>
              </a:spcBef>
              <a:spcAft>
                <a:spcPts val="0"/>
              </a:spcAft>
            </a:pPr>
            <a:endParaRPr lang="en-US" sz="1200" baseline="0" dirty="0" smtClean="0">
              <a:effectLst/>
              <a:latin typeface="+mn-lt"/>
              <a:ea typeface="Calibri"/>
              <a:cs typeface="Times New Roman"/>
            </a:endParaRPr>
          </a:p>
          <a:p>
            <a:pPr marL="0" marR="0">
              <a:lnSpc>
                <a:spcPct val="115000"/>
              </a:lnSpc>
              <a:spcBef>
                <a:spcPts val="600"/>
              </a:spcBef>
              <a:spcAft>
                <a:spcPts val="0"/>
              </a:spcAft>
            </a:pPr>
            <a:r>
              <a:rPr lang="en-US" sz="1200" baseline="0" dirty="0" smtClean="0">
                <a:effectLst/>
                <a:latin typeface="+mn-lt"/>
                <a:ea typeface="Calibri"/>
                <a:cs typeface="Times New Roman"/>
              </a:rPr>
              <a:t>We’d like to drill into the design and implementation details of the system and look at how we are able to build a low cast and fast prototyping learning platforms using an open architecture.</a:t>
            </a:r>
            <a:endParaRPr lang="en-US" sz="1200" dirty="0" smtClean="0">
              <a:effectLst/>
              <a:latin typeface="+mn-lt"/>
              <a:ea typeface="Calibri"/>
              <a:cs typeface="Times New Roman"/>
            </a:endParaRPr>
          </a:p>
          <a:p>
            <a:pPr marL="0" marR="0">
              <a:lnSpc>
                <a:spcPct val="115000"/>
              </a:lnSpc>
              <a:spcBef>
                <a:spcPts val="600"/>
              </a:spcBef>
              <a:spcAft>
                <a:spcPts val="0"/>
              </a:spcAft>
            </a:pPr>
            <a:endParaRPr lang="en-US" sz="1200" dirty="0" smtClean="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20</a:t>
            </a:fld>
            <a:endParaRPr lang="en-US"/>
          </a:p>
        </p:txBody>
      </p:sp>
    </p:spTree>
    <p:extLst>
      <p:ext uri="{BB962C8B-B14F-4D97-AF65-F5344CB8AC3E}">
        <p14:creationId xmlns:p14="http://schemas.microsoft.com/office/powerpoint/2010/main" val="3534644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a:t>
            </a:r>
          </a:p>
          <a:p>
            <a:endParaRPr lang="en-US" dirty="0" smtClean="0"/>
          </a:p>
          <a:p>
            <a:r>
              <a:rPr lang="en-US" dirty="0" smtClean="0"/>
              <a:t>Just explain the idea of built upon Berkley</a:t>
            </a:r>
            <a:r>
              <a:rPr lang="en-US" baseline="0" dirty="0" smtClean="0"/>
              <a:t> WISE, we add the social media features into </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21</a:t>
            </a:fld>
            <a:endParaRPr lang="en-US"/>
          </a:p>
        </p:txBody>
      </p:sp>
    </p:spTree>
    <p:extLst>
      <p:ext uri="{BB962C8B-B14F-4D97-AF65-F5344CB8AC3E}">
        <p14:creationId xmlns:p14="http://schemas.microsoft.com/office/powerpoint/2010/main" val="1352812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1.5 minutes</a:t>
            </a:r>
          </a:p>
          <a:p>
            <a:endParaRPr lang="en-US" dirty="0" smtClean="0"/>
          </a:p>
          <a:p>
            <a:r>
              <a:rPr lang="en-US" dirty="0" err="1" smtClean="0"/>
              <a:t>Berkley</a:t>
            </a:r>
            <a:r>
              <a:rPr lang="en-US" baseline="0" dirty="0" err="1" smtClean="0"/>
              <a:t>WISE</a:t>
            </a:r>
            <a:r>
              <a:rPr lang="en-US" baseline="0" dirty="0" smtClean="0"/>
              <a:t> – provides traditional courseware management</a:t>
            </a:r>
          </a:p>
          <a:p>
            <a:r>
              <a:rPr lang="en-US" baseline="0" dirty="0" smtClean="0"/>
              <a:t>[1] contents delivery</a:t>
            </a:r>
          </a:p>
          <a:p>
            <a:r>
              <a:rPr lang="en-US" baseline="0" dirty="0" smtClean="0"/>
              <a:t>[2] course authoring</a:t>
            </a:r>
          </a:p>
          <a:p>
            <a:r>
              <a:rPr lang="en-US" baseline="0" dirty="0" smtClean="0"/>
              <a:t>[3] evaluation</a:t>
            </a:r>
          </a:p>
          <a:p>
            <a:endParaRPr lang="en-US" baseline="0" dirty="0" smtClean="0"/>
          </a:p>
          <a:p>
            <a:r>
              <a:rPr lang="en-US" baseline="0" dirty="0" smtClean="0">
                <a:sym typeface="Wingdings" panose="05000000000000000000" pitchFamily="2" charset="2"/>
              </a:rPr>
              <a:t> Desktop Version</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0.25 min</a:t>
            </a:r>
          </a:p>
          <a:p>
            <a:endParaRPr lang="en-US" dirty="0" smtClean="0"/>
          </a:p>
          <a:p>
            <a:r>
              <a:rPr lang="en-US" dirty="0" smtClean="0"/>
              <a:t>WISEngineering Portal</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couple of more screen shots (0.25 min)</a:t>
            </a:r>
          </a:p>
          <a:p>
            <a:r>
              <a:rPr lang="en-US" dirty="0" smtClean="0"/>
              <a:t>Design journal, design wall, video post</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minutes</a:t>
            </a:r>
          </a:p>
          <a:p>
            <a:endParaRPr lang="en-US" dirty="0" smtClean="0"/>
          </a:p>
          <a:p>
            <a:r>
              <a:rPr lang="en-US" dirty="0" smtClean="0"/>
              <a:t>Three steps in learning outcome analysis</a:t>
            </a:r>
          </a:p>
          <a:p>
            <a:r>
              <a:rPr lang="en-US" dirty="0" smtClean="0"/>
              <a:t>[1] define learning outcome goals</a:t>
            </a:r>
          </a:p>
          <a:p>
            <a:r>
              <a:rPr lang="en-US" dirty="0" smtClean="0"/>
              <a:t>[2] train</a:t>
            </a:r>
            <a:r>
              <a:rPr lang="en-US" baseline="0" dirty="0" smtClean="0"/>
              <a:t> the machine learning algorithm</a:t>
            </a:r>
          </a:p>
          <a:p>
            <a:r>
              <a:rPr lang="en-US" baseline="0" dirty="0" smtClean="0"/>
              <a:t>[3] generate the learning outcome reports</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25</a:t>
            </a:fld>
            <a:endParaRPr lang="en-US"/>
          </a:p>
        </p:txBody>
      </p:sp>
    </p:spTree>
    <p:extLst>
      <p:ext uri="{BB962C8B-B14F-4D97-AF65-F5344CB8AC3E}">
        <p14:creationId xmlns:p14="http://schemas.microsoft.com/office/powerpoint/2010/main" val="3632779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0.75</a:t>
            </a:r>
            <a:r>
              <a:rPr lang="en-US" baseline="0" dirty="0" smtClean="0"/>
              <a:t> min</a:t>
            </a:r>
          </a:p>
          <a:p>
            <a:endParaRPr lang="en-US" baseline="0" dirty="0" smtClean="0"/>
          </a:p>
          <a:p>
            <a:r>
              <a:rPr lang="en-US" baseline="0" dirty="0" smtClean="0"/>
              <a:t>Explain how to define learning goals, they will be later associated with the assessment questions</a:t>
            </a:r>
            <a:endParaRPr lang="en-US" dirty="0" smtClean="0"/>
          </a:p>
        </p:txBody>
      </p:sp>
      <p:sp>
        <p:nvSpPr>
          <p:cNvPr id="4" name="Slide Number Placeholder 3"/>
          <p:cNvSpPr>
            <a:spLocks noGrp="1"/>
          </p:cNvSpPr>
          <p:nvPr>
            <p:ph type="sldNum" sz="quarter" idx="10"/>
          </p:nvPr>
        </p:nvSpPr>
        <p:spPr/>
        <p:txBody>
          <a:bodyPr/>
          <a:lstStyle/>
          <a:p>
            <a:fld id="{9B26CD33-4337-4529-948A-94F6960B2374}"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a:t>
            </a:r>
            <a:r>
              <a:rPr lang="en-US" baseline="0" dirty="0" smtClean="0"/>
              <a:t> min</a:t>
            </a:r>
          </a:p>
          <a:p>
            <a:endParaRPr lang="en-US" baseline="0" dirty="0" smtClean="0"/>
          </a:p>
          <a:p>
            <a:r>
              <a:rPr lang="en-US" baseline="0" dirty="0" smtClean="0"/>
              <a:t>Explain how to define training </a:t>
            </a:r>
            <a:r>
              <a:rPr lang="en-US" baseline="0" dirty="0" err="1" smtClean="0"/>
              <a:t>critera</a:t>
            </a:r>
            <a:endParaRPr lang="en-US" baseline="0" dirty="0" smtClean="0"/>
          </a:p>
          <a:p>
            <a:r>
              <a:rPr lang="en-US" baseline="0" dirty="0" smtClean="0"/>
              <a:t>1&gt; each question can have multiple criteria, reflecting different learning goals</a:t>
            </a:r>
          </a:p>
          <a:p>
            <a:r>
              <a:rPr lang="en-US" baseline="0" dirty="0" smtClean="0"/>
              <a:t>2&gt; each criteria can be graded by a specific method.</a:t>
            </a:r>
            <a:endParaRPr lang="en-US" dirty="0" smtClean="0"/>
          </a:p>
        </p:txBody>
      </p:sp>
      <p:sp>
        <p:nvSpPr>
          <p:cNvPr id="4" name="Slide Number Placeholder 3"/>
          <p:cNvSpPr>
            <a:spLocks noGrp="1"/>
          </p:cNvSpPr>
          <p:nvPr>
            <p:ph type="sldNum" sz="quarter" idx="10"/>
          </p:nvPr>
        </p:nvSpPr>
        <p:spPr/>
        <p:txBody>
          <a:bodyPr/>
          <a:lstStyle/>
          <a:p>
            <a:fld id="{9B26CD33-4337-4529-948A-94F6960B2374}"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0.5</a:t>
            </a:r>
            <a:r>
              <a:rPr lang="en-US" baseline="0" dirty="0" smtClean="0"/>
              <a:t> </a:t>
            </a:r>
            <a:r>
              <a:rPr lang="en-US" dirty="0" smtClean="0"/>
              <a:t>min</a:t>
            </a:r>
          </a:p>
          <a:p>
            <a:endParaRPr lang="en-US" dirty="0" smtClean="0"/>
          </a:p>
          <a:p>
            <a:r>
              <a:rPr lang="en-US" dirty="0" smtClean="0"/>
              <a:t>Explain how data is collected</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0.5 min</a:t>
            </a:r>
          </a:p>
          <a:p>
            <a:endParaRPr lang="en-US" dirty="0" smtClean="0"/>
          </a:p>
          <a:p>
            <a:r>
              <a:rPr lang="en-US" dirty="0" smtClean="0"/>
              <a:t>Explain how data is collected</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a:t>
            </a:r>
          </a:p>
          <a:p>
            <a:endParaRPr lang="en-US" dirty="0" smtClean="0"/>
          </a:p>
          <a:p>
            <a:r>
              <a:rPr lang="en-US" dirty="0" smtClean="0"/>
              <a:t>Start the talk with Bandura’s experiment – play </a:t>
            </a:r>
            <a:r>
              <a:rPr lang="en-US" dirty="0" err="1" smtClean="0"/>
              <a:t>til</a:t>
            </a:r>
            <a:r>
              <a:rPr lang="en-US" baseline="0" dirty="0" smtClean="0"/>
              <a:t> 1 min + 22 sec.</a:t>
            </a:r>
          </a:p>
          <a:p>
            <a:endParaRPr lang="en-US" baseline="0" dirty="0" smtClean="0"/>
          </a:p>
          <a:p>
            <a:r>
              <a:rPr lang="en-US" baseline="0" dirty="0" smtClean="0"/>
              <a:t>Comments Key Points:</a:t>
            </a:r>
          </a:p>
          <a:p>
            <a:r>
              <a:rPr lang="en-US" baseline="0" dirty="0" smtClean="0"/>
              <a:t>Social media assisted learning has its theory well established 40 years before its invention!</a:t>
            </a:r>
          </a:p>
          <a:p>
            <a:endParaRPr lang="en-US" baseline="0" dirty="0" smtClean="0"/>
          </a:p>
        </p:txBody>
      </p:sp>
      <p:sp>
        <p:nvSpPr>
          <p:cNvPr id="4" name="Slide Number Placeholder 3"/>
          <p:cNvSpPr>
            <a:spLocks noGrp="1"/>
          </p:cNvSpPr>
          <p:nvPr>
            <p:ph type="sldNum" sz="quarter" idx="10"/>
          </p:nvPr>
        </p:nvSpPr>
        <p:spPr/>
        <p:txBody>
          <a:bodyPr/>
          <a:lstStyle/>
          <a:p>
            <a:fld id="{1E474873-F3A2-4857-957D-F1F780EF33A6}" type="slidenum">
              <a:rPr lang="en-US" smtClean="0"/>
              <a:t>3</a:t>
            </a:fld>
            <a:endParaRPr lang="en-US"/>
          </a:p>
        </p:txBody>
      </p:sp>
    </p:spTree>
    <p:extLst>
      <p:ext uri="{BB962C8B-B14F-4D97-AF65-F5344CB8AC3E}">
        <p14:creationId xmlns:p14="http://schemas.microsoft.com/office/powerpoint/2010/main" val="1962579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min</a:t>
            </a:r>
          </a:p>
          <a:p>
            <a:endParaRPr lang="en-US" dirty="0" smtClean="0"/>
          </a:p>
          <a:p>
            <a:r>
              <a:rPr lang="en-US" dirty="0" smtClean="0"/>
              <a:t>Explain how data is collected</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minutes</a:t>
            </a:r>
          </a:p>
          <a:p>
            <a:endParaRPr lang="en-US" dirty="0" smtClean="0"/>
          </a:p>
          <a:p>
            <a:r>
              <a:rPr lang="en-US" dirty="0" smtClean="0"/>
              <a:t>Explain:</a:t>
            </a:r>
            <a:r>
              <a:rPr lang="en-US" baseline="0" dirty="0" smtClean="0"/>
              <a:t> what features do we extract (word length, grammar analysis, …)</a:t>
            </a:r>
            <a:endParaRPr lang="en-US" dirty="0" smtClean="0"/>
          </a:p>
        </p:txBody>
      </p:sp>
      <p:sp>
        <p:nvSpPr>
          <p:cNvPr id="4" name="Slide Number Placeholder 3"/>
          <p:cNvSpPr>
            <a:spLocks noGrp="1"/>
          </p:cNvSpPr>
          <p:nvPr>
            <p:ph type="sldNum" sz="quarter" idx="10"/>
          </p:nvPr>
        </p:nvSpPr>
        <p:spPr/>
        <p:txBody>
          <a:bodyPr/>
          <a:lstStyle/>
          <a:p>
            <a:fld id="{1E474873-F3A2-4857-957D-F1F780EF33A6}" type="slidenum">
              <a:rPr lang="en-US" smtClean="0"/>
              <a:t>31</a:t>
            </a:fld>
            <a:endParaRPr lang="en-US"/>
          </a:p>
        </p:txBody>
      </p:sp>
    </p:spTree>
    <p:extLst>
      <p:ext uri="{BB962C8B-B14F-4D97-AF65-F5344CB8AC3E}">
        <p14:creationId xmlns:p14="http://schemas.microsoft.com/office/powerpoint/2010/main" val="36327791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1.5 min</a:t>
            </a:r>
          </a:p>
          <a:p>
            <a:endParaRPr lang="en-US" dirty="0" smtClean="0"/>
          </a:p>
          <a:p>
            <a:r>
              <a:rPr lang="en-US" dirty="0" smtClean="0"/>
              <a:t>Explain how data is collected</a:t>
            </a:r>
          </a:p>
          <a:p>
            <a:endParaRPr lang="en-US" dirty="0" smtClean="0"/>
          </a:p>
          <a:p>
            <a:r>
              <a:rPr lang="en-US" dirty="0" smtClean="0"/>
              <a:t>Part II: 12 min</a:t>
            </a:r>
          </a:p>
          <a:p>
            <a:r>
              <a:rPr lang="en-US" dirty="0" smtClean="0"/>
              <a:t>25.5 min now</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685800" marR="0" lvl="1" indent="-22860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b="0" baseline="0" dirty="0" smtClean="0"/>
          </a:p>
        </p:txBody>
      </p:sp>
      <p:sp>
        <p:nvSpPr>
          <p:cNvPr id="5" name="Slide Image Placeholder 4"/>
          <p:cNvSpPr>
            <a:spLocks noGrp="1" noRot="1" noChangeAspect="1"/>
          </p:cNvSpPr>
          <p:nvPr>
            <p:ph type="sldImg"/>
          </p:nvPr>
        </p:nvSpPr>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Briefl</a:t>
            </a:r>
            <a:r>
              <a:rPr lang="en-US" baseline="0" dirty="0" smtClean="0"/>
              <a:t>y introduce the major challenges</a:t>
            </a:r>
          </a:p>
          <a:p>
            <a:endParaRPr lang="en-US" baseline="0" dirty="0" smtClean="0"/>
          </a:p>
          <a:p>
            <a:r>
              <a:rPr lang="en-US" baseline="0" dirty="0" smtClean="0"/>
              <a:t>1.5 min</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34</a:t>
            </a:fld>
            <a:endParaRPr lang="en-US"/>
          </a:p>
        </p:txBody>
      </p:sp>
    </p:spTree>
    <p:extLst>
      <p:ext uri="{BB962C8B-B14F-4D97-AF65-F5344CB8AC3E}">
        <p14:creationId xmlns:p14="http://schemas.microsoft.com/office/powerpoint/2010/main" val="1287222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minutes</a:t>
            </a:r>
          </a:p>
          <a:p>
            <a:endParaRPr lang="en-US" dirty="0" smtClean="0"/>
          </a:p>
          <a:p>
            <a:r>
              <a:rPr lang="en-US" dirty="0" smtClean="0"/>
              <a:t>Explain</a:t>
            </a:r>
            <a:r>
              <a:rPr lang="en-US" baseline="0" dirty="0" smtClean="0"/>
              <a:t> the key ideas related to addressing extensibility</a:t>
            </a:r>
            <a:endParaRPr lang="en-US" dirty="0" smtClean="0"/>
          </a:p>
        </p:txBody>
      </p:sp>
      <p:sp>
        <p:nvSpPr>
          <p:cNvPr id="4" name="Slide Number Placeholder 3"/>
          <p:cNvSpPr>
            <a:spLocks noGrp="1"/>
          </p:cNvSpPr>
          <p:nvPr>
            <p:ph type="sldNum" sz="quarter" idx="10"/>
          </p:nvPr>
        </p:nvSpPr>
        <p:spPr/>
        <p:txBody>
          <a:bodyPr/>
          <a:lstStyle/>
          <a:p>
            <a:fld id="{1E474873-F3A2-4857-957D-F1F780EF33A6}" type="slidenum">
              <a:rPr lang="en-US" smtClean="0"/>
              <a:t>35</a:t>
            </a:fld>
            <a:endParaRPr lang="en-US"/>
          </a:p>
        </p:txBody>
      </p:sp>
    </p:spTree>
    <p:extLst>
      <p:ext uri="{BB962C8B-B14F-4D97-AF65-F5344CB8AC3E}">
        <p14:creationId xmlns:p14="http://schemas.microsoft.com/office/powerpoint/2010/main" val="36327791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a:t>
            </a:r>
          </a:p>
          <a:p>
            <a:endParaRPr lang="en-US" dirty="0" smtClean="0"/>
          </a:p>
          <a:p>
            <a:r>
              <a:rPr lang="en-US" dirty="0" smtClean="0"/>
              <a:t>Achieving</a:t>
            </a:r>
            <a:r>
              <a:rPr lang="en-US" baseline="0" dirty="0" smtClean="0"/>
              <a:t> extensibility:</a:t>
            </a:r>
          </a:p>
          <a:p>
            <a:r>
              <a:rPr lang="en-US" baseline="0" dirty="0" smtClean="0"/>
              <a:t>Servlets built centered around the original WISE system. Most information accessed through servlets. New functionalities </a:t>
            </a:r>
            <a:r>
              <a:rPr lang="en-US" baseline="0" dirty="0" err="1" smtClean="0"/>
              <a:t>warpped</a:t>
            </a:r>
            <a:r>
              <a:rPr lang="en-US" baseline="0" dirty="0" smtClean="0"/>
              <a:t> as web services</a:t>
            </a:r>
            <a:endParaRPr lang="en-US" dirty="0" smtClean="0"/>
          </a:p>
        </p:txBody>
      </p:sp>
      <p:sp>
        <p:nvSpPr>
          <p:cNvPr id="4" name="Slide Number Placeholder 3"/>
          <p:cNvSpPr>
            <a:spLocks noGrp="1"/>
          </p:cNvSpPr>
          <p:nvPr>
            <p:ph type="sldNum" sz="quarter" idx="10"/>
          </p:nvPr>
        </p:nvSpPr>
        <p:spPr/>
        <p:txBody>
          <a:bodyPr/>
          <a:lstStyle/>
          <a:p>
            <a:fld id="{1E474873-F3A2-4857-957D-F1F780EF33A6}" type="slidenum">
              <a:rPr lang="en-US" smtClean="0"/>
              <a:t>36</a:t>
            </a:fld>
            <a:endParaRPr lang="en-US"/>
          </a:p>
        </p:txBody>
      </p:sp>
    </p:spTree>
    <p:extLst>
      <p:ext uri="{BB962C8B-B14F-4D97-AF65-F5344CB8AC3E}">
        <p14:creationId xmlns:p14="http://schemas.microsoft.com/office/powerpoint/2010/main" val="3379930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a:t>
            </a:r>
          </a:p>
          <a:p>
            <a:r>
              <a:rPr lang="en-US" dirty="0" err="1" smtClean="0"/>
              <a:t>Hybird</a:t>
            </a:r>
            <a:r>
              <a:rPr lang="en-US" dirty="0" smtClean="0"/>
              <a:t> grader</a:t>
            </a:r>
            <a:r>
              <a:rPr lang="en-US" baseline="0" dirty="0" smtClean="0"/>
              <a:t> as another example, out goal: extend it with new machine learning algorithm</a:t>
            </a:r>
          </a:p>
        </p:txBody>
      </p:sp>
      <p:sp>
        <p:nvSpPr>
          <p:cNvPr id="4" name="Slide Number Placeholder 3"/>
          <p:cNvSpPr>
            <a:spLocks noGrp="1"/>
          </p:cNvSpPr>
          <p:nvPr>
            <p:ph type="sldNum" sz="quarter" idx="10"/>
          </p:nvPr>
        </p:nvSpPr>
        <p:spPr/>
        <p:txBody>
          <a:bodyPr/>
          <a:lstStyle/>
          <a:p>
            <a:fld id="{1E474873-F3A2-4857-957D-F1F780EF33A6}" type="slidenum">
              <a:rPr lang="en-US" smtClean="0"/>
              <a:t>37</a:t>
            </a:fld>
            <a:endParaRPr lang="en-US"/>
          </a:p>
        </p:txBody>
      </p:sp>
    </p:spTree>
    <p:extLst>
      <p:ext uri="{BB962C8B-B14F-4D97-AF65-F5344CB8AC3E}">
        <p14:creationId xmlns:p14="http://schemas.microsoft.com/office/powerpoint/2010/main" val="2449129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min: many different features and algorithms</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38</a:t>
            </a:fld>
            <a:endParaRPr lang="en-US"/>
          </a:p>
        </p:txBody>
      </p:sp>
    </p:spTree>
    <p:extLst>
      <p:ext uri="{BB962C8B-B14F-4D97-AF65-F5344CB8AC3E}">
        <p14:creationId xmlns:p14="http://schemas.microsoft.com/office/powerpoint/2010/main" val="673339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39</a:t>
            </a:fld>
            <a:endParaRPr lang="en-US"/>
          </a:p>
        </p:txBody>
      </p:sp>
    </p:spTree>
    <p:extLst>
      <p:ext uri="{BB962C8B-B14F-4D97-AF65-F5344CB8AC3E}">
        <p14:creationId xmlns:p14="http://schemas.microsoft.com/office/powerpoint/2010/main" val="152239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a:t>
            </a:r>
          </a:p>
          <a:p>
            <a:endParaRPr lang="en-US" dirty="0" smtClean="0"/>
          </a:p>
          <a:p>
            <a:r>
              <a:rPr lang="en-US" dirty="0" smtClean="0"/>
              <a:t>It is interesting that well before the invention</a:t>
            </a:r>
            <a:r>
              <a:rPr lang="en-US" baseline="0" dirty="0" smtClean="0"/>
              <a:t> of Internet and social computing, the theory of social learning has been well established by Albert Bandura in 1977.</a:t>
            </a:r>
          </a:p>
          <a:p>
            <a:r>
              <a:rPr lang="en-US" baseline="0" dirty="0" smtClean="0"/>
              <a:t>Brief take away of theory: </a:t>
            </a:r>
          </a:p>
          <a:p>
            <a:pPr marL="228600" indent="-228600">
              <a:buAutoNum type="arabicPeriod"/>
            </a:pPr>
            <a:r>
              <a:rPr lang="en-US" dirty="0" smtClean="0"/>
              <a:t>Learning is not purely behavioral, it happens in a social context</a:t>
            </a:r>
          </a:p>
          <a:p>
            <a:pPr marL="228600" indent="-228600">
              <a:buAutoNum type="arabicPeriod"/>
            </a:pPr>
            <a:r>
              <a:rPr lang="en-US" dirty="0" smtClean="0"/>
              <a:t>Learning</a:t>
            </a:r>
            <a:r>
              <a:rPr lang="en-US" baseline="0" dirty="0" smtClean="0"/>
              <a:t> is a cognitive process where learner observes  the models from the environment and the learning is enhanced by the reinforcements from the environment. </a:t>
            </a:r>
          </a:p>
          <a:p>
            <a:pPr marL="228600" indent="-228600">
              <a:buAutoNum type="arabicPeriod"/>
            </a:pPr>
            <a:r>
              <a:rPr lang="en-US" baseline="0" dirty="0" smtClean="0"/>
              <a:t>Leaner is not a passive information receiver, Cognition, environment and behavior may influence each other</a:t>
            </a:r>
          </a:p>
          <a:p>
            <a:pPr marL="228600" indent="-228600">
              <a:buAutoNum type="arabicPeriod"/>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4</a:t>
            </a:fld>
            <a:endParaRPr lang="en-US"/>
          </a:p>
        </p:txBody>
      </p:sp>
    </p:spTree>
    <p:extLst>
      <p:ext uri="{BB962C8B-B14F-4D97-AF65-F5344CB8AC3E}">
        <p14:creationId xmlns:p14="http://schemas.microsoft.com/office/powerpoint/2010/main" val="41662946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a:t>
            </a:r>
          </a:p>
          <a:p>
            <a:endParaRPr lang="en-US" dirty="0" smtClean="0"/>
          </a:p>
          <a:p>
            <a:r>
              <a:rPr lang="en-US" dirty="0" smtClean="0"/>
              <a:t>Simple process, the Central arbitrator</a:t>
            </a:r>
            <a:r>
              <a:rPr lang="en-US" baseline="0" dirty="0" smtClean="0"/>
              <a:t> is previously trained. </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40</a:t>
            </a:fld>
            <a:endParaRPr lang="en-US"/>
          </a:p>
        </p:txBody>
      </p:sp>
    </p:spTree>
    <p:extLst>
      <p:ext uri="{BB962C8B-B14F-4D97-AF65-F5344CB8AC3E}">
        <p14:creationId xmlns:p14="http://schemas.microsoft.com/office/powerpoint/2010/main" val="720759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a:t>
            </a:r>
          </a:p>
          <a:p>
            <a:endParaRPr lang="en-US" dirty="0" smtClean="0"/>
          </a:p>
          <a:p>
            <a:r>
              <a:rPr lang="en-US" dirty="0" smtClean="0"/>
              <a:t>Overview:</a:t>
            </a:r>
            <a:r>
              <a:rPr lang="en-US" baseline="0" dirty="0" smtClean="0"/>
              <a:t> scalability -&gt; basic idea: cluster</a:t>
            </a:r>
          </a:p>
          <a:p>
            <a:r>
              <a:rPr lang="en-US" baseline="0" dirty="0" smtClean="0"/>
              <a:t>Issues: assure distributed </a:t>
            </a:r>
            <a:r>
              <a:rPr lang="en-US" baseline="0" dirty="0" err="1" smtClean="0"/>
              <a:t>atomict</a:t>
            </a:r>
            <a:r>
              <a:rPr lang="en-US" baseline="0" dirty="0" smtClean="0"/>
              <a:t>, </a:t>
            </a:r>
          </a:p>
          <a:p>
            <a:endParaRPr lang="en-US" baseline="0" dirty="0" smtClean="0"/>
          </a:p>
          <a:p>
            <a:r>
              <a:rPr lang="en-US" baseline="0" dirty="0" smtClean="0"/>
              <a:t>Give example: Google video processing &amp; cloud</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41</a:t>
            </a:fld>
            <a:endParaRPr lang="en-US"/>
          </a:p>
        </p:txBody>
      </p:sp>
    </p:spTree>
    <p:extLst>
      <p:ext uri="{BB962C8B-B14F-4D97-AF65-F5344CB8AC3E}">
        <p14:creationId xmlns:p14="http://schemas.microsoft.com/office/powerpoint/2010/main" val="861310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1 min</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42</a:t>
            </a:fld>
            <a:endParaRPr lang="en-US"/>
          </a:p>
        </p:txBody>
      </p:sp>
    </p:spTree>
    <p:extLst>
      <p:ext uri="{BB962C8B-B14F-4D97-AF65-F5344CB8AC3E}">
        <p14:creationId xmlns:p14="http://schemas.microsoft.com/office/powerpoint/2010/main" val="3028399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Explain the idea of instant grading cluster:</a:t>
            </a:r>
            <a:r>
              <a:rPr lang="en-US" baseline="0" dirty="0" smtClean="0"/>
              <a:t> 2 min</a:t>
            </a:r>
          </a:p>
          <a:p>
            <a:r>
              <a:rPr lang="en-US" baseline="0" dirty="0" smtClean="0"/>
              <a:t>Part III. 13.5 min</a:t>
            </a:r>
          </a:p>
          <a:p>
            <a:r>
              <a:rPr lang="en-US" baseline="0" dirty="0" smtClean="0"/>
              <a:t>40 min now</a:t>
            </a:r>
            <a:endParaRPr lang="en-US" dirty="0"/>
          </a:p>
        </p:txBody>
      </p:sp>
      <p:sp>
        <p:nvSpPr>
          <p:cNvPr id="4" name="Slide Number Placeholder 3"/>
          <p:cNvSpPr>
            <a:spLocks noGrp="1"/>
          </p:cNvSpPr>
          <p:nvPr>
            <p:ph type="sldNum" sz="quarter" idx="10"/>
          </p:nvPr>
        </p:nvSpPr>
        <p:spPr/>
        <p:txBody>
          <a:bodyPr/>
          <a:lstStyle/>
          <a:p>
            <a:fld id="{DA8E4406-46B1-4E7E-9CEE-04955D72D260}" type="slidenum">
              <a:rPr lang="en-US" smtClean="0"/>
              <a:t>43</a:t>
            </a:fld>
            <a:endParaRPr lang="en-US"/>
          </a:p>
        </p:txBody>
      </p:sp>
    </p:spTree>
    <p:extLst>
      <p:ext uri="{BB962C8B-B14F-4D97-AF65-F5344CB8AC3E}">
        <p14:creationId xmlns:p14="http://schemas.microsoft.com/office/powerpoint/2010/main" val="39654790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dirty="0" smtClean="0"/>
              <a:t>0.5 min</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dirty="0" smtClean="0"/>
              <a:t>As</a:t>
            </a:r>
            <a:r>
              <a:rPr lang="en-US" baseline="0" dirty="0" smtClean="0"/>
              <a:t> the last part of the talk, we will talk about some of the future directions of learning management systems for massive online learning + social computing. There are many interesting research problems for a variety of computing research fields.</a:t>
            </a:r>
            <a:endParaRPr lang="en-US"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dirty="0" smtClean="0"/>
              <a:t>Animation</a:t>
            </a:r>
            <a:r>
              <a:rPr lang="en-US" baseline="0" dirty="0" smtClean="0"/>
              <a:t> from Microsoft template. PPT -&gt; File -&gt; New -&gt; Pictures</a:t>
            </a:r>
            <a:endParaRPr lang="en-US" dirty="0" smtClean="0"/>
          </a:p>
        </p:txBody>
      </p:sp>
      <p:sp>
        <p:nvSpPr>
          <p:cNvPr id="4" name="Slide Number Placeholder 3"/>
          <p:cNvSpPr>
            <a:spLocks noGrp="1"/>
          </p:cNvSpPr>
          <p:nvPr>
            <p:ph type="sldNum" sz="quarter" idx="10"/>
          </p:nvPr>
        </p:nvSpPr>
        <p:spPr/>
        <p:txBody>
          <a:bodyPr/>
          <a:lstStyle/>
          <a:p>
            <a:fld id="{9D18605C-6FF0-4909-92D7-A9C6F11DB555}" type="slidenum">
              <a:rPr lang="en-US" smtClean="0"/>
              <a:t>44</a:t>
            </a:fld>
            <a:endParaRPr lang="en-US"/>
          </a:p>
        </p:txBody>
      </p:sp>
    </p:spTree>
    <p:extLst>
      <p:ext uri="{BB962C8B-B14F-4D97-AF65-F5344CB8AC3E}">
        <p14:creationId xmlns:p14="http://schemas.microsoft.com/office/powerpoint/2010/main" val="2283462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a:t>
            </a:r>
          </a:p>
          <a:p>
            <a:endParaRPr lang="en-US" dirty="0" smtClean="0"/>
          </a:p>
          <a:p>
            <a:r>
              <a:rPr lang="en-US" dirty="0" smtClean="0"/>
              <a:t>One of the interesting direction</a:t>
            </a:r>
            <a:r>
              <a:rPr lang="en-US" baseline="0" dirty="0" smtClean="0"/>
              <a:t> is knowledge engineering, and the ontology and semantic web technology can be directly applied here.</a:t>
            </a:r>
          </a:p>
          <a:p>
            <a:endParaRPr lang="en-US" baseline="0" dirty="0" smtClean="0"/>
          </a:p>
          <a:p>
            <a:r>
              <a:rPr lang="en-US" baseline="0" dirty="0" smtClean="0"/>
              <a:t>Just like social network – it’s a network of human being. A course or an academic program can be modeled as a network of knowledge fields and skill sets. There are relations between these knowledge fields and skill sets and it’s a perfect topic for ontology modeling and semantic analysis.</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45</a:t>
            </a:fld>
            <a:endParaRPr lang="en-US"/>
          </a:p>
        </p:txBody>
      </p:sp>
    </p:spTree>
    <p:extLst>
      <p:ext uri="{BB962C8B-B14F-4D97-AF65-F5344CB8AC3E}">
        <p14:creationId xmlns:p14="http://schemas.microsoft.com/office/powerpoint/2010/main" val="34762293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0.5 min</a:t>
            </a:r>
          </a:p>
          <a:p>
            <a:endParaRPr lang="en-US" dirty="0" smtClean="0"/>
          </a:p>
          <a:p>
            <a:r>
              <a:rPr lang="en-US" dirty="0" smtClean="0"/>
              <a:t>Application of knowledge engineering may have deep influence in how we teach, how we evaluate</a:t>
            </a:r>
            <a:r>
              <a:rPr lang="en-US" baseline="0" dirty="0" smtClean="0"/>
              <a:t> and assess students, and how we provide the service to students in the future. Here I will take teaching as an example.</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46</a:t>
            </a:fld>
            <a:endParaRPr lang="en-US"/>
          </a:p>
        </p:txBody>
      </p:sp>
    </p:spTree>
    <p:extLst>
      <p:ext uri="{BB962C8B-B14F-4D97-AF65-F5344CB8AC3E}">
        <p14:creationId xmlns:p14="http://schemas.microsoft.com/office/powerpoint/2010/main" val="22697398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0.5 min</a:t>
            </a:r>
          </a:p>
          <a:p>
            <a:endParaRPr lang="en-US" dirty="0" smtClean="0"/>
          </a:p>
          <a:p>
            <a:r>
              <a:rPr lang="en-US" dirty="0" smtClean="0"/>
              <a:t>Think about the academic institutions of an</a:t>
            </a:r>
            <a:r>
              <a:rPr lang="en-US" baseline="0" dirty="0" smtClean="0"/>
              <a:t> assembly line. (I know immediately that some of you might already hate it!) Professors are the workers on the line. Each of us has a special set of skills, and our job is to put a set of parts (the knowledge and skill sets) into our the mindset of our students. </a:t>
            </a:r>
          </a:p>
          <a:p>
            <a:endParaRPr lang="en-US" baseline="0" dirty="0" smtClean="0"/>
          </a:p>
        </p:txBody>
      </p:sp>
      <p:sp>
        <p:nvSpPr>
          <p:cNvPr id="4" name="Slide Number Placeholder 3"/>
          <p:cNvSpPr>
            <a:spLocks noGrp="1"/>
          </p:cNvSpPr>
          <p:nvPr>
            <p:ph type="sldNum" sz="quarter" idx="10"/>
          </p:nvPr>
        </p:nvSpPr>
        <p:spPr/>
        <p:txBody>
          <a:bodyPr/>
          <a:lstStyle/>
          <a:p>
            <a:fld id="{1E474873-F3A2-4857-957D-F1F780EF33A6}" type="slidenum">
              <a:rPr lang="en-US" smtClean="0"/>
              <a:t>47</a:t>
            </a:fld>
            <a:endParaRPr lang="en-US"/>
          </a:p>
        </p:txBody>
      </p:sp>
    </p:spTree>
    <p:extLst>
      <p:ext uri="{BB962C8B-B14F-4D97-AF65-F5344CB8AC3E}">
        <p14:creationId xmlns:p14="http://schemas.microsoft.com/office/powerpoint/2010/main" val="5708809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a:t>
            </a:r>
          </a:p>
          <a:p>
            <a:endParaRPr lang="en-US" dirty="0" smtClean="0"/>
          </a:p>
          <a:p>
            <a:r>
              <a:rPr lang="en-US" baseline="0" dirty="0" smtClean="0"/>
              <a:t>Recall Why Henry Ford’s assembly line and model T was so successful in the early 20’th century, which made the united states the super industrial power in the world? Henry ford structured the assembly line so that the workers on the assembly line needs to know only a small part of the entire product and only needs to do very </a:t>
            </a:r>
            <a:r>
              <a:rPr lang="en-US" baseline="0" dirty="0" err="1" smtClean="0"/>
              <a:t>very</a:t>
            </a:r>
            <a:r>
              <a:rPr lang="en-US" baseline="0" dirty="0" smtClean="0"/>
              <a:t> well on that particular part. </a:t>
            </a:r>
          </a:p>
          <a:p>
            <a:endParaRPr lang="en-US" baseline="0" dirty="0" smtClean="0"/>
          </a:p>
          <a:p>
            <a:r>
              <a:rPr lang="en-US" baseline="0" dirty="0" smtClean="0"/>
              <a:t>Now come back to the assembly line of college degrees. At this moment, the basic unit (or a step) of the assembly line is a course, taught by a professor. With the massive online education system and social computing, it might be possible to further split a course centering around further refined steps, centered around specific knowledge areas and skill sets. The emerging technology, for example, adaptive testing at least allows two possibilities here: [1] teaching of a specific knowledge area can be further specialized and taught by the world expert in that area and achieve economies of scale, [2] even for the same knowledge area, based on the </a:t>
            </a:r>
            <a:r>
              <a:rPr lang="en-US" baseline="0" dirty="0" err="1" smtClean="0"/>
              <a:t>apptitude</a:t>
            </a:r>
            <a:r>
              <a:rPr lang="en-US" baseline="0" dirty="0" smtClean="0"/>
              <a:t>/existing skills of students, different modules or content suppliers could be chosen. </a:t>
            </a:r>
          </a:p>
          <a:p>
            <a:endParaRPr lang="en-US" baseline="0" dirty="0" smtClean="0"/>
          </a:p>
          <a:p>
            <a:r>
              <a:rPr lang="en-US" baseline="0" dirty="0" smtClean="0"/>
              <a:t>This may even change the role of a professor, from the “vendor” of knowledge to the real “assembler” of knowledge. By out sourcing some of the teaching obligations, we concentrate or care more about the mindset (real knowledge and skills) of a student, and choose the individualized coaching/online teaching materials for the students. This advising/coaching process can be further automated by the tools available in learning management systems, e.g., semantic analysis and cognitive modeling can be used to ‘automatically’ recommend topics to study and materials to read.</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48</a:t>
            </a:fld>
            <a:endParaRPr lang="en-US"/>
          </a:p>
        </p:txBody>
      </p:sp>
    </p:spTree>
    <p:extLst>
      <p:ext uri="{BB962C8B-B14F-4D97-AF65-F5344CB8AC3E}">
        <p14:creationId xmlns:p14="http://schemas.microsoft.com/office/powerpoint/2010/main" val="5708809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min</a:t>
            </a:r>
          </a:p>
          <a:p>
            <a:endParaRPr lang="en-US" dirty="0" smtClean="0"/>
          </a:p>
          <a:p>
            <a:r>
              <a:rPr lang="en-US" dirty="0" smtClean="0"/>
              <a:t>The</a:t>
            </a:r>
            <a:r>
              <a:rPr lang="en-US" baseline="0" dirty="0" smtClean="0"/>
              <a:t> huge amount of data recorded by online learning systems allows </a:t>
            </a:r>
            <a:r>
              <a:rPr lang="en-US" baseline="0" dirty="0" err="1" smtClean="0"/>
              <a:t>inifinte</a:t>
            </a:r>
            <a:r>
              <a:rPr lang="en-US" baseline="0" dirty="0" smtClean="0"/>
              <a:t> research opportunities.</a:t>
            </a:r>
          </a:p>
          <a:p>
            <a:r>
              <a:rPr lang="en-US" baseline="0" dirty="0" smtClean="0"/>
              <a:t>A typical online learning system can record a lot of information: student activities, student coursework, </a:t>
            </a:r>
            <a:r>
              <a:rPr lang="en-US" baseline="0" dirty="0" err="1" smtClean="0"/>
              <a:t>browing</a:t>
            </a:r>
            <a:r>
              <a:rPr lang="en-US" baseline="0" dirty="0" smtClean="0"/>
              <a:t> history, topics read, academic performance, finer details can be recorded such as: mouse scrolling rate (which can be used to predict the eye focus on the page), key stroke frequency</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49</a:t>
            </a:fld>
            <a:endParaRPr lang="en-US"/>
          </a:p>
        </p:txBody>
      </p:sp>
    </p:spTree>
    <p:extLst>
      <p:ext uri="{BB962C8B-B14F-4D97-AF65-F5344CB8AC3E}">
        <p14:creationId xmlns:p14="http://schemas.microsoft.com/office/powerpoint/2010/main" val="2837756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0.5 min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From the 1970’s, many learning theories stem from the social learning theories and are widely populated in the education fields, Examples include </a:t>
            </a:r>
            <a:r>
              <a:rPr lang="en-US" baseline="0" dirty="0" err="1" smtClean="0"/>
              <a:t>enative</a:t>
            </a:r>
            <a:r>
              <a:rPr lang="en-US" baseline="0" dirty="0" smtClean="0"/>
              <a:t> learning, vicarious learning, cognitive modeling and self-directed training.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5</a:t>
            </a:fld>
            <a:endParaRPr lang="en-US"/>
          </a:p>
        </p:txBody>
      </p:sp>
    </p:spTree>
    <p:extLst>
      <p:ext uri="{BB962C8B-B14F-4D97-AF65-F5344CB8AC3E}">
        <p14:creationId xmlns:p14="http://schemas.microsoft.com/office/powerpoint/2010/main" val="42718590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a:t>
            </a:r>
          </a:p>
          <a:p>
            <a:endParaRPr lang="en-US" dirty="0" smtClean="0"/>
          </a:p>
          <a:p>
            <a:r>
              <a:rPr lang="en-US" dirty="0" smtClean="0"/>
              <a:t>The vast amount of data, combining with the big data analysis, provides numerous opportunities in educational research.</a:t>
            </a:r>
          </a:p>
          <a:p>
            <a:endParaRPr lang="en-US" dirty="0" smtClean="0"/>
          </a:p>
          <a:p>
            <a:r>
              <a:rPr lang="en-US" dirty="0" smtClean="0"/>
              <a:t>One promising direction is the learning model discovery. </a:t>
            </a:r>
          </a:p>
          <a:p>
            <a:endParaRPr lang="en-US" dirty="0" smtClean="0"/>
          </a:p>
          <a:p>
            <a:r>
              <a:rPr lang="en-US" dirty="0" smtClean="0"/>
              <a:t>In the past, people propose learning models, verify the models and proves the models using data. Now,</a:t>
            </a:r>
            <a:r>
              <a:rPr lang="en-US" baseline="0" dirty="0" smtClean="0"/>
              <a:t> with the vast amount of data available, we can use model extraction and data mining to discover new learning model and theories. </a:t>
            </a:r>
          </a:p>
          <a:p>
            <a:endParaRPr lang="en-US" baseline="0" dirty="0" smtClean="0"/>
          </a:p>
          <a:p>
            <a:r>
              <a:rPr lang="en-US" baseline="0" dirty="0" smtClean="0"/>
              <a:t>From the system engineering point view, how to support efficiently store, classify, tag, and query of data are always the traditional and fruitful areas of computing.</a:t>
            </a:r>
            <a:endParaRPr lang="en-US" dirty="0" smtClean="0"/>
          </a:p>
          <a:p>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50</a:t>
            </a:fld>
            <a:endParaRPr lang="en-US"/>
          </a:p>
        </p:txBody>
      </p:sp>
    </p:spTree>
    <p:extLst>
      <p:ext uri="{BB962C8B-B14F-4D97-AF65-F5344CB8AC3E}">
        <p14:creationId xmlns:p14="http://schemas.microsoft.com/office/powerpoint/2010/main" val="968781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a:t>
            </a:r>
          </a:p>
          <a:p>
            <a:endParaRPr lang="en-US" dirty="0" smtClean="0"/>
          </a:p>
          <a:p>
            <a:r>
              <a:rPr lang="en-US" dirty="0" smtClean="0"/>
              <a:t>I will</a:t>
            </a:r>
            <a:r>
              <a:rPr lang="en-US" baseline="0" dirty="0" smtClean="0"/>
              <a:t> enumerate some simple examples of big data and </a:t>
            </a:r>
            <a:r>
              <a:rPr lang="en-US" baseline="0" dirty="0" err="1" smtClean="0"/>
              <a:t>statstical</a:t>
            </a:r>
            <a:r>
              <a:rPr lang="en-US" baseline="0" dirty="0" smtClean="0"/>
              <a:t> analysis can help to discover some learning models or theories. For example, in typical believe among computer science professors is that Calculus is an effective indicator of a student’s future academic success in computer science major. This can be easily verified with the huge amount of data collected by a learning system. </a:t>
            </a:r>
          </a:p>
          <a:p>
            <a:endParaRPr lang="en-US" baseline="0" dirty="0" smtClean="0"/>
          </a:p>
          <a:p>
            <a:r>
              <a:rPr lang="en-US" baseline="0" dirty="0" smtClean="0"/>
              <a:t>With the “social networking” information of a student collected, we could predict their behaviors based on their personal “social network”.</a:t>
            </a:r>
          </a:p>
          <a:p>
            <a:endParaRPr lang="en-US" baseline="0" dirty="0" smtClean="0"/>
          </a:p>
          <a:p>
            <a:r>
              <a:rPr lang="en-US" baseline="0" dirty="0" smtClean="0"/>
              <a:t>----</a:t>
            </a:r>
          </a:p>
          <a:p>
            <a:r>
              <a:rPr lang="en-US" baseline="0" dirty="0" smtClean="0"/>
              <a:t>In addition to the learning model discovery, we could take advantage of big data analysis for providing individualized help for students. For </a:t>
            </a:r>
            <a:r>
              <a:rPr lang="en-US" baseline="0" dirty="0" err="1" smtClean="0"/>
              <a:t>exapmle</a:t>
            </a:r>
            <a:r>
              <a:rPr lang="en-US" baseline="0" dirty="0" smtClean="0"/>
              <a:t>, we can identify students with similar learning </a:t>
            </a:r>
            <a:r>
              <a:rPr lang="en-US" baseline="0" dirty="0" err="1" smtClean="0"/>
              <a:t>bariers</a:t>
            </a:r>
            <a:r>
              <a:rPr lang="en-US" baseline="0" dirty="0" smtClean="0"/>
              <a:t> (e.g., having difficulty with understanding the parameter passing in functions).</a:t>
            </a:r>
          </a:p>
          <a:p>
            <a:endParaRPr lang="en-US" baseline="0" dirty="0" smtClean="0"/>
          </a:p>
          <a:p>
            <a:r>
              <a:rPr lang="en-US" baseline="0" dirty="0" smtClean="0"/>
              <a:t>Another immediate and practical application of big data is to help instructors to refine the curriculum materials. For example, using large quantity of data we could answer questions like: If we include the practical example of buffer overflow, would that help a student’s understanding of function parameter passing?</a:t>
            </a:r>
          </a:p>
          <a:p>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51</a:t>
            </a:fld>
            <a:endParaRPr lang="en-US"/>
          </a:p>
        </p:txBody>
      </p:sp>
    </p:spTree>
    <p:extLst>
      <p:ext uri="{BB962C8B-B14F-4D97-AF65-F5344CB8AC3E}">
        <p14:creationId xmlns:p14="http://schemas.microsoft.com/office/powerpoint/2010/main" val="10433798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a:t>
            </a:r>
          </a:p>
          <a:p>
            <a:endParaRPr lang="en-US" dirty="0" smtClean="0"/>
          </a:p>
          <a:p>
            <a:r>
              <a:rPr lang="en-US" dirty="0" smtClean="0"/>
              <a:t>Another interesting area</a:t>
            </a:r>
            <a:r>
              <a:rPr lang="en-US" baseline="0" dirty="0" smtClean="0"/>
              <a:t> is the application of cognitive modeling.</a:t>
            </a:r>
          </a:p>
          <a:p>
            <a:endParaRPr lang="en-US" dirty="0" smtClean="0"/>
          </a:p>
          <a:p>
            <a:r>
              <a:rPr lang="en-US" dirty="0" smtClean="0"/>
              <a:t>Cognitive modeling is about to establish a formal model to reasoning</a:t>
            </a:r>
            <a:r>
              <a:rPr lang="en-US" baseline="0" dirty="0" smtClean="0"/>
              <a:t> about the cognitive function of human </a:t>
            </a:r>
            <a:r>
              <a:rPr lang="en-US" baseline="0" dirty="0" err="1" smtClean="0"/>
              <a:t>branins</a:t>
            </a:r>
            <a:r>
              <a:rPr lang="en-US" baseline="0" dirty="0" smtClean="0"/>
              <a:t>. In the past, there are many cognitive theories developed, </a:t>
            </a:r>
            <a:r>
              <a:rPr lang="en-US" baseline="0" dirty="0" err="1" smtClean="0"/>
              <a:t>categoried</a:t>
            </a:r>
            <a:r>
              <a:rPr lang="en-US" baseline="0" dirty="0" smtClean="0"/>
              <a:t> into two types: symbolism and connectionism. For </a:t>
            </a:r>
            <a:r>
              <a:rPr lang="en-US" baseline="0" dirty="0" err="1" smtClean="0"/>
              <a:t>exapmle</a:t>
            </a:r>
            <a:r>
              <a:rPr lang="en-US" baseline="0" dirty="0" smtClean="0"/>
              <a:t>, the famous ACT-R (Adaptive Control of Thought – </a:t>
            </a:r>
            <a:r>
              <a:rPr lang="en-US" baseline="0" dirty="0" err="1" smtClean="0"/>
              <a:t>Ratinoal</a:t>
            </a:r>
            <a:r>
              <a:rPr lang="en-US" baseline="0" dirty="0" smtClean="0"/>
              <a:t>) theory has been widely applied in teaching. It is the basis of a famous cognitive tutoring or so called intelligent tutoring system called </a:t>
            </a:r>
            <a:r>
              <a:rPr lang="en-US" baseline="0" dirty="0" err="1" smtClean="0"/>
              <a:t>MathTutor</a:t>
            </a:r>
            <a:r>
              <a:rPr lang="en-US" baseline="0" dirty="0" smtClean="0"/>
              <a:t> which has been used to adaptively tutor mathematics in thousands of primary and middle schools. </a:t>
            </a:r>
          </a:p>
          <a:p>
            <a:endParaRPr lang="en-US" baseline="0" dirty="0" smtClean="0"/>
          </a:p>
          <a:p>
            <a:r>
              <a:rPr lang="en-US" baseline="0" dirty="0" smtClean="0"/>
              <a:t>The idea is that, given a sophisticated mission, e.g., to solve a mathematical equation, the mission could be decomposed into more refined or atomic steps. This skill, called “procedural knowledge” in the ACT-R theory, could be actually encoded as a program (in LISP). By observing the behaviors of students, e.g., in solving an equation, the adaptive tutor could measure the mind state of the student and give the right hint and help at the right spot. </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52</a:t>
            </a:fld>
            <a:endParaRPr lang="en-US"/>
          </a:p>
        </p:txBody>
      </p:sp>
    </p:spTree>
    <p:extLst>
      <p:ext uri="{BB962C8B-B14F-4D97-AF65-F5344CB8AC3E}">
        <p14:creationId xmlns:p14="http://schemas.microsoft.com/office/powerpoint/2010/main" val="5259914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0.1 min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53</a:t>
            </a:fld>
            <a:endParaRPr lang="en-US"/>
          </a:p>
        </p:txBody>
      </p:sp>
    </p:spTree>
    <p:extLst>
      <p:ext uri="{BB962C8B-B14F-4D97-AF65-F5344CB8AC3E}">
        <p14:creationId xmlns:p14="http://schemas.microsoft.com/office/powerpoint/2010/main" val="9091594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0.5 min</a:t>
            </a:r>
          </a:p>
          <a:p>
            <a:endParaRPr lang="en-US" dirty="0" smtClean="0"/>
          </a:p>
          <a:p>
            <a:r>
              <a:rPr lang="en-US" dirty="0" smtClean="0"/>
              <a:t>Think about the current social networking services like</a:t>
            </a:r>
            <a:r>
              <a:rPr lang="en-US" baseline="0" dirty="0" smtClean="0"/>
              <a:t> </a:t>
            </a:r>
            <a:r>
              <a:rPr lang="en-US" baseline="0" dirty="0" err="1" smtClean="0"/>
              <a:t>LinedIn</a:t>
            </a:r>
            <a:r>
              <a:rPr lang="en-US" baseline="0" dirty="0" smtClean="0"/>
              <a:t>. What’s included in a profile of a fresh college graduate?</a:t>
            </a:r>
          </a:p>
          <a:p>
            <a:r>
              <a:rPr lang="en-US" baseline="0" dirty="0" smtClean="0"/>
              <a:t>Degree, resume, connections to references, skill sets and endorsements by references. </a:t>
            </a:r>
          </a:p>
        </p:txBody>
      </p:sp>
      <p:sp>
        <p:nvSpPr>
          <p:cNvPr id="4" name="Slide Number Placeholder 3"/>
          <p:cNvSpPr>
            <a:spLocks noGrp="1"/>
          </p:cNvSpPr>
          <p:nvPr>
            <p:ph type="sldNum" sz="quarter" idx="10"/>
          </p:nvPr>
        </p:nvSpPr>
        <p:spPr/>
        <p:txBody>
          <a:bodyPr/>
          <a:lstStyle/>
          <a:p>
            <a:fld id="{1E474873-F3A2-4857-957D-F1F780EF33A6}" type="slidenum">
              <a:rPr lang="en-US" smtClean="0"/>
              <a:t>54</a:t>
            </a:fld>
            <a:endParaRPr lang="en-US"/>
          </a:p>
        </p:txBody>
      </p:sp>
    </p:spTree>
    <p:extLst>
      <p:ext uri="{BB962C8B-B14F-4D97-AF65-F5344CB8AC3E}">
        <p14:creationId xmlns:p14="http://schemas.microsoft.com/office/powerpoint/2010/main" val="38817272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0.25 min</a:t>
            </a:r>
          </a:p>
          <a:p>
            <a:r>
              <a:rPr lang="en-US" dirty="0" smtClean="0"/>
              <a:t>It’s a magic box. Mostly</a:t>
            </a:r>
            <a:r>
              <a:rPr lang="en-US" baseline="0" dirty="0" smtClean="0"/>
              <a:t> keywords search but also backed up by a ranking of network of endorsed skill sets.</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55</a:t>
            </a:fld>
            <a:endParaRPr lang="en-US"/>
          </a:p>
        </p:txBody>
      </p:sp>
    </p:spTree>
    <p:extLst>
      <p:ext uri="{BB962C8B-B14F-4D97-AF65-F5344CB8AC3E}">
        <p14:creationId xmlns:p14="http://schemas.microsoft.com/office/powerpoint/2010/main" val="29721335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0.5 min</a:t>
            </a:r>
          </a:p>
          <a:p>
            <a:endParaRPr lang="en-US" dirty="0" smtClean="0"/>
          </a:p>
          <a:p>
            <a:r>
              <a:rPr lang="en-US" dirty="0" smtClean="0"/>
              <a:t>A better model could be a hybrid model. With one</a:t>
            </a:r>
            <a:r>
              <a:rPr lang="en-US" baseline="0" dirty="0" smtClean="0"/>
              <a:t> or multiple cognitive models describing the </a:t>
            </a:r>
            <a:r>
              <a:rPr lang="en-US" baseline="0" dirty="0" err="1" smtClean="0"/>
              <a:t>appitude</a:t>
            </a:r>
            <a:r>
              <a:rPr lang="en-US" baseline="0" dirty="0" smtClean="0"/>
              <a:t> of the applicants, a detailed knowledge body and skill sets (</a:t>
            </a:r>
            <a:r>
              <a:rPr lang="en-US" baseline="0" dirty="0" err="1" smtClean="0"/>
              <a:t>ceritificated</a:t>
            </a:r>
            <a:r>
              <a:rPr lang="en-US" baseline="0" dirty="0" smtClean="0"/>
              <a:t> by the academic records in each components of the college course work), and backed up by the social net of references. This could describe more precisely the ability of a job candidate.</a:t>
            </a:r>
          </a:p>
          <a:p>
            <a:endParaRPr lang="en-US" baseline="0" dirty="0" smtClean="0"/>
          </a:p>
          <a:p>
            <a:r>
              <a:rPr lang="en-US" baseline="0" dirty="0" smtClean="0"/>
              <a:t>This induces many interesting problems, e.g., how do we preserve the privacy of user, e.g., allowing the search but do not release the entire profile?</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56</a:t>
            </a:fld>
            <a:endParaRPr lang="en-US"/>
          </a:p>
        </p:txBody>
      </p:sp>
    </p:spTree>
    <p:extLst>
      <p:ext uri="{BB962C8B-B14F-4D97-AF65-F5344CB8AC3E}">
        <p14:creationId xmlns:p14="http://schemas.microsoft.com/office/powerpoint/2010/main" val="30712619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a:t>
            </a:r>
          </a:p>
          <a:p>
            <a:r>
              <a:rPr lang="en-US" dirty="0" smtClean="0"/>
              <a:t>In the Second World</a:t>
            </a:r>
            <a:r>
              <a:rPr lang="en-US" baseline="0" dirty="0" smtClean="0"/>
              <a:t> War, when the British tries to break the German code, the team at Bletchley Park comprises all kinds of people: typically code breaker, </a:t>
            </a:r>
            <a:r>
              <a:rPr lang="en-US" baseline="0" dirty="0" err="1" smtClean="0"/>
              <a:t>mathematians</a:t>
            </a:r>
            <a:r>
              <a:rPr lang="en-US" baseline="0" dirty="0" smtClean="0"/>
              <a:t>, </a:t>
            </a:r>
            <a:r>
              <a:rPr lang="en-US" baseline="0" dirty="0" err="1" smtClean="0"/>
              <a:t>linguisistics</a:t>
            </a:r>
            <a:r>
              <a:rPr lang="en-US" baseline="0" dirty="0" smtClean="0"/>
              <a:t>, chess </a:t>
            </a:r>
            <a:r>
              <a:rPr lang="en-US" baseline="0" dirty="0" err="1" smtClean="0"/>
              <a:t>chamion</a:t>
            </a:r>
            <a:r>
              <a:rPr lang="en-US" baseline="0" dirty="0" smtClean="0"/>
              <a:t>, crossword puzzle solver, and even people who read/interpret the ancient Egyptian language on Papyrus. I guess it’s a pretty dawning task to assemble a team like this.</a:t>
            </a:r>
          </a:p>
          <a:p>
            <a:endParaRPr lang="en-US" baseline="0" dirty="0" smtClean="0"/>
          </a:p>
          <a:p>
            <a:r>
              <a:rPr lang="en-US" baseline="0" dirty="0" smtClean="0"/>
              <a:t>Maybe, in the future, not far from today, with the combination of these fasting evolving </a:t>
            </a:r>
            <a:r>
              <a:rPr lang="en-US" baseline="0" dirty="0" err="1" smtClean="0"/>
              <a:t>techonlgoies</a:t>
            </a:r>
            <a:r>
              <a:rPr lang="en-US" baseline="0" dirty="0" smtClean="0"/>
              <a:t> such as social computing, big data analysis, cognitive modeling. To assemble a team of code breakers might only need a mouse click. </a:t>
            </a:r>
          </a:p>
          <a:p>
            <a:endParaRPr lang="en-US" baseline="0" dirty="0" smtClean="0"/>
          </a:p>
          <a:p>
            <a:endParaRPr lang="en-US" baseline="0" dirty="0" smtClean="0"/>
          </a:p>
          <a:p>
            <a:r>
              <a:rPr lang="en-US" baseline="0" dirty="0" smtClean="0"/>
              <a:t>Module 3: 12.25 min</a:t>
            </a:r>
          </a:p>
          <a:p>
            <a:endParaRPr lang="en-US" baseline="0" dirty="0" smtClean="0"/>
          </a:p>
          <a:p>
            <a:r>
              <a:rPr lang="en-US" baseline="0" dirty="0" smtClean="0"/>
              <a:t>52.25 min now</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57</a:t>
            </a:fld>
            <a:endParaRPr lang="en-US"/>
          </a:p>
        </p:txBody>
      </p:sp>
    </p:spTree>
    <p:extLst>
      <p:ext uri="{BB962C8B-B14F-4D97-AF65-F5344CB8AC3E}">
        <p14:creationId xmlns:p14="http://schemas.microsoft.com/office/powerpoint/2010/main" val="34489840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58</a:t>
            </a:fld>
            <a:endParaRPr lang="en-US"/>
          </a:p>
        </p:txBody>
      </p:sp>
    </p:spTree>
    <p:extLst>
      <p:ext uri="{BB962C8B-B14F-4D97-AF65-F5344CB8AC3E}">
        <p14:creationId xmlns:p14="http://schemas.microsoft.com/office/powerpoint/2010/main" val="36628244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59</a:t>
            </a:fld>
            <a:endParaRPr lang="en-US"/>
          </a:p>
        </p:txBody>
      </p:sp>
    </p:spTree>
    <p:extLst>
      <p:ext uri="{BB962C8B-B14F-4D97-AF65-F5344CB8AC3E}">
        <p14:creationId xmlns:p14="http://schemas.microsoft.com/office/powerpoint/2010/main" val="3662824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1.5 min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a:t>
            </a:r>
            <a:r>
              <a:rPr lang="en-US" baseline="0" dirty="0" err="1" smtClean="0"/>
              <a:t>exapmle</a:t>
            </a:r>
            <a:r>
              <a:rPr lang="en-US" baseline="0" dirty="0" smtClean="0"/>
              <a:t>, the most amazing application is the vicarious learning – conquer your fear of snakes and catch the snake by hand? How long do you think you can do it? 5 one hour session by vicarious learning – that is by observing a once snake phobia catching snakes, you can also do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 past century, researchers in education and psychology have successfully established a solid foundation of social learning: environment or more specifically a good learning community plays a central role in learning. The feedback you receive from your peers, teachers can greatly shape your learning!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6</a:t>
            </a:fld>
            <a:endParaRPr lang="en-US"/>
          </a:p>
        </p:txBody>
      </p:sp>
    </p:spTree>
    <p:extLst>
      <p:ext uri="{BB962C8B-B14F-4D97-AF65-F5344CB8AC3E}">
        <p14:creationId xmlns:p14="http://schemas.microsoft.com/office/powerpoint/2010/main" val="42718590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0"/>
              </a:spcAft>
            </a:pPr>
            <a:r>
              <a:rPr lang="en-US" sz="1200" b="1" dirty="0" smtClean="0">
                <a:effectLst/>
                <a:latin typeface="Segoe UI"/>
                <a:ea typeface="Calibri"/>
                <a:cs typeface="Times New Roman"/>
              </a:rPr>
              <a:t>Light Bulb Questions</a:t>
            </a:r>
            <a:endParaRPr lang="en-US" sz="1050" dirty="0" smtClean="0">
              <a:effectLst/>
              <a:latin typeface="+mn-lt"/>
              <a:ea typeface="Calibri"/>
              <a:cs typeface="Times New Roman"/>
            </a:endParaRPr>
          </a:p>
          <a:p>
            <a:pPr marL="0" marR="0">
              <a:lnSpc>
                <a:spcPct val="115000"/>
              </a:lnSpc>
              <a:spcBef>
                <a:spcPts val="600"/>
              </a:spcBef>
              <a:spcAft>
                <a:spcPts val="0"/>
              </a:spcAft>
            </a:pPr>
            <a:r>
              <a:rPr lang="en-US" sz="1200" dirty="0" smtClean="0">
                <a:effectLst/>
                <a:latin typeface="Segoe UI"/>
                <a:ea typeface="Calibri"/>
                <a:cs typeface="Times New Roman"/>
              </a:rPr>
              <a:t>(Intermediate)</a:t>
            </a:r>
            <a:endParaRPr lang="en-US" sz="1050" dirty="0" smtClean="0">
              <a:effectLst/>
              <a:latin typeface="+mn-lt"/>
              <a:ea typeface="Calibri"/>
              <a:cs typeface="Times New Roman"/>
            </a:endParaRPr>
          </a:p>
          <a:p>
            <a:pPr marL="0" marR="0">
              <a:lnSpc>
                <a:spcPct val="115000"/>
              </a:lnSpc>
              <a:spcBef>
                <a:spcPts val="600"/>
              </a:spcBef>
              <a:spcAft>
                <a:spcPts val="0"/>
              </a:spcAft>
            </a:pP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0" marR="0">
              <a:lnSpc>
                <a:spcPct val="115000"/>
              </a:lnSpc>
              <a:spcBef>
                <a:spcPts val="600"/>
              </a:spcBef>
              <a:spcAft>
                <a:spcPts val="0"/>
              </a:spcAft>
            </a:pPr>
            <a:r>
              <a:rPr lang="en-US" sz="1200" dirty="0" smtClean="0">
                <a:effectLst/>
                <a:latin typeface="Segoe UI"/>
                <a:ea typeface="Calibri"/>
                <a:cs typeface="Times New Roman"/>
              </a:rPr>
              <a:t>To reproduce the box effects on this slide, do the following:</a:t>
            </a:r>
          </a:p>
          <a:p>
            <a:pPr marL="0" marR="0">
              <a:lnSpc>
                <a:spcPct val="115000"/>
              </a:lnSpc>
              <a:spcBef>
                <a:spcPts val="600"/>
              </a:spcBef>
              <a:spcAft>
                <a:spcPts val="0"/>
              </a:spcAft>
            </a:pP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Slides</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Layout</a:t>
            </a:r>
            <a:r>
              <a:rPr lang="en-US" sz="1200" dirty="0" smtClean="0">
                <a:effectLst/>
                <a:latin typeface="Segoe UI"/>
                <a:ea typeface="Calibri"/>
                <a:cs typeface="Times New Roman"/>
              </a:rPr>
              <a:t>, and then click </a:t>
            </a:r>
            <a:r>
              <a:rPr lang="en-US" sz="1200" b="1" dirty="0" smtClean="0">
                <a:effectLst/>
                <a:latin typeface="Segoe UI"/>
                <a:ea typeface="Calibri"/>
                <a:cs typeface="Times New Roman"/>
              </a:rPr>
              <a:t>Blank</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Design</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Themes</a:t>
            </a:r>
            <a:r>
              <a:rPr lang="en-US" sz="1200" dirty="0" smtClean="0">
                <a:effectLst/>
                <a:latin typeface="Segoe UI"/>
                <a:ea typeface="Calibri"/>
                <a:cs typeface="Times New Roman"/>
              </a:rPr>
              <a:t> group, click the arrow next to </a:t>
            </a:r>
            <a:r>
              <a:rPr lang="en-US" sz="1200" b="1" dirty="0" smtClean="0">
                <a:effectLst/>
                <a:latin typeface="Segoe UI"/>
                <a:ea typeface="Calibri"/>
                <a:cs typeface="Times New Roman"/>
              </a:rPr>
              <a:t>Colors</a:t>
            </a:r>
            <a:r>
              <a:rPr lang="en-US" sz="1200" dirty="0" smtClean="0">
                <a:effectLst/>
                <a:latin typeface="Segoe UI"/>
                <a:ea typeface="Calibri"/>
                <a:cs typeface="Times New Roman"/>
              </a:rPr>
              <a:t> and then click </a:t>
            </a:r>
            <a:r>
              <a:rPr lang="en-US" sz="1200" b="1" dirty="0" smtClean="0">
                <a:effectLst/>
                <a:latin typeface="Segoe UI"/>
                <a:ea typeface="Calibri"/>
                <a:cs typeface="Times New Roman"/>
              </a:rPr>
              <a:t>Oriel</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Illustrations</a:t>
            </a:r>
            <a:r>
              <a:rPr lang="en-US" sz="1200" dirty="0" smtClean="0">
                <a:effectLst/>
                <a:latin typeface="Segoe UI"/>
                <a:ea typeface="Calibri"/>
                <a:cs typeface="Times New Roman"/>
              </a:rPr>
              <a:t> group click the arrow under </a:t>
            </a:r>
            <a:r>
              <a:rPr lang="en-US" sz="1200" b="1" dirty="0" smtClean="0">
                <a:effectLst/>
                <a:latin typeface="Segoe UI"/>
                <a:ea typeface="Calibri"/>
                <a:cs typeface="Times New Roman"/>
              </a:rPr>
              <a:t>Shapes</a:t>
            </a:r>
            <a:r>
              <a:rPr lang="en-US" sz="1200" dirty="0" smtClean="0">
                <a:effectLst/>
                <a:latin typeface="Segoe UI"/>
                <a:ea typeface="Calibri"/>
                <a:cs typeface="Times New Roman"/>
              </a:rPr>
              <a:t>, and then under </a:t>
            </a:r>
            <a:r>
              <a:rPr lang="en-US" sz="1200" b="1" dirty="0" smtClean="0">
                <a:effectLst/>
                <a:latin typeface="Segoe UI"/>
                <a:ea typeface="Calibri"/>
                <a:cs typeface="Times New Roman"/>
              </a:rPr>
              <a:t>Rectangles</a:t>
            </a:r>
            <a:r>
              <a:rPr lang="en-US" sz="1200" dirty="0" smtClean="0">
                <a:effectLst/>
                <a:latin typeface="Segoe UI"/>
                <a:ea typeface="Calibri"/>
                <a:cs typeface="Times New Roman"/>
              </a:rPr>
              <a:t>, select </a:t>
            </a:r>
            <a:r>
              <a:rPr lang="en-US" sz="1200" b="1" dirty="0" smtClean="0">
                <a:effectLst/>
                <a:latin typeface="Segoe UI"/>
                <a:ea typeface="Calibri"/>
                <a:cs typeface="Times New Roman"/>
              </a:rPr>
              <a:t>rectangle</a:t>
            </a:r>
            <a:r>
              <a:rPr lang="en-US" sz="1200" dirty="0" smtClean="0">
                <a:effectLst/>
                <a:latin typeface="Segoe UI"/>
                <a:ea typeface="Calibri"/>
                <a:cs typeface="Times New Roman"/>
              </a:rPr>
              <a:t> (first row, first option from left).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On the slide, drag to draw a rectangle.</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Under </a:t>
            </a:r>
            <a:r>
              <a:rPr lang="en-US" sz="1200" b="1" dirty="0" smtClean="0">
                <a:effectLst/>
                <a:latin typeface="Segoe UI"/>
                <a:ea typeface="Calibri"/>
                <a:cs typeface="Times New Roman"/>
              </a:rPr>
              <a:t>Drawing Tools</a:t>
            </a:r>
            <a:r>
              <a:rPr lang="en-US" sz="1200" dirty="0" smtClean="0">
                <a:effectLst/>
                <a:latin typeface="Segoe UI"/>
                <a:ea typeface="Calibri"/>
                <a:cs typeface="Times New Roman"/>
              </a:rPr>
              <a:t>, in the </a:t>
            </a:r>
            <a:r>
              <a:rPr lang="en-US" sz="1200" b="1" dirty="0" smtClean="0">
                <a:effectLst/>
                <a:latin typeface="Segoe UI"/>
                <a:ea typeface="Calibri"/>
                <a:cs typeface="Times New Roman"/>
              </a:rPr>
              <a:t>Format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Size</a:t>
            </a:r>
            <a:r>
              <a:rPr lang="en-US" sz="1200" dirty="0" smtClean="0">
                <a:effectLst/>
                <a:latin typeface="Segoe UI"/>
                <a:ea typeface="Calibri"/>
                <a:cs typeface="Times New Roman"/>
              </a:rPr>
              <a:t> group, click the arrow at the bottom right corner launching the </a:t>
            </a:r>
            <a:r>
              <a:rPr lang="en-US" sz="1200" b="1" dirty="0" smtClean="0">
                <a:effectLst/>
                <a:latin typeface="Segoe UI"/>
                <a:ea typeface="Calibri"/>
                <a:cs typeface="Times New Roman"/>
              </a:rPr>
              <a:t>Format Shape</a:t>
            </a:r>
            <a:r>
              <a:rPr lang="en-US" sz="1200" dirty="0" smtClean="0">
                <a:effectLst/>
                <a:latin typeface="Segoe UI"/>
                <a:ea typeface="Calibri"/>
                <a:cs typeface="Times New Roman"/>
              </a:rPr>
              <a:t> dialog box.</a:t>
            </a:r>
            <a:endParaRPr lang="en-US" sz="1200" dirty="0" smtClean="0">
              <a:effectLst/>
              <a:latin typeface="+mn-lt"/>
              <a:ea typeface="Calibri"/>
              <a:cs typeface="Times New Roman"/>
            </a:endParaRPr>
          </a:p>
          <a:p>
            <a:pPr marL="342900" marR="0" lvl="0" indent="-342900">
              <a:spcBef>
                <a:spcPts val="600"/>
              </a:spcBef>
              <a:spcAft>
                <a:spcPts val="0"/>
              </a:spcAft>
              <a:buFont typeface="+mj-lt"/>
              <a:buAutoNum type="arabicPeriod"/>
              <a:tabLst>
                <a:tab pos="342900" algn="l"/>
                <a:tab pos="742950" algn="l"/>
              </a:tabLst>
            </a:pPr>
            <a:r>
              <a:rPr lang="en-US" kern="1200" dirty="0" smtClean="0">
                <a:effectLst/>
                <a:latin typeface="Segoe UI"/>
                <a:ea typeface="Times New Roman"/>
              </a:rPr>
              <a:t>In the </a:t>
            </a:r>
            <a:r>
              <a:rPr lang="en-US" b="1" kern="1200" dirty="0" smtClean="0">
                <a:effectLst/>
                <a:latin typeface="Segoe UI"/>
                <a:ea typeface="Times New Roman"/>
              </a:rPr>
              <a:t>Format Shape</a:t>
            </a:r>
            <a:r>
              <a:rPr lang="en-US" kern="1200" dirty="0" smtClean="0">
                <a:effectLst/>
                <a:latin typeface="Segoe UI"/>
                <a:ea typeface="Times New Roman"/>
              </a:rPr>
              <a:t> dialog box, select </a:t>
            </a:r>
            <a:r>
              <a:rPr lang="en-US" b="1" kern="1200" dirty="0" smtClean="0">
                <a:effectLst/>
                <a:latin typeface="Segoe UI"/>
                <a:ea typeface="Times New Roman"/>
              </a:rPr>
              <a:t>Size</a:t>
            </a:r>
            <a:r>
              <a:rPr lang="en-US" kern="1200" dirty="0" smtClean="0">
                <a:effectLst/>
                <a:latin typeface="Segoe UI"/>
                <a:ea typeface="Times New Roman"/>
              </a:rPr>
              <a:t> in the left pane, under </a:t>
            </a:r>
            <a:r>
              <a:rPr lang="en-US" b="1" kern="1200" dirty="0" smtClean="0">
                <a:effectLst/>
                <a:latin typeface="Segoe UI"/>
                <a:ea typeface="Times New Roman"/>
              </a:rPr>
              <a:t>Size and rotate</a:t>
            </a:r>
            <a:r>
              <a:rPr lang="en-US" kern="1200" dirty="0" smtClean="0">
                <a:effectLst/>
                <a:latin typeface="Segoe UI"/>
                <a:ea typeface="Times New Roman"/>
              </a:rPr>
              <a:t> in the right pane set </a:t>
            </a:r>
            <a:r>
              <a:rPr lang="en-US" b="1" kern="1200" dirty="0" smtClean="0">
                <a:effectLst/>
                <a:latin typeface="Segoe UI"/>
                <a:ea typeface="Times New Roman"/>
              </a:rPr>
              <a:t>Height</a:t>
            </a:r>
            <a:r>
              <a:rPr lang="en-US" kern="1200" dirty="0" smtClean="0">
                <a:effectLst/>
                <a:latin typeface="Segoe UI"/>
                <a:ea typeface="Times New Roman"/>
              </a:rPr>
              <a:t> to </a:t>
            </a:r>
            <a:r>
              <a:rPr lang="en-US" b="1" kern="1200" dirty="0" smtClean="0">
                <a:effectLst/>
                <a:latin typeface="Segoe UI"/>
                <a:ea typeface="Times New Roman"/>
              </a:rPr>
              <a:t>1.88”</a:t>
            </a:r>
            <a:r>
              <a:rPr lang="en-US" kern="1200" dirty="0" smtClean="0">
                <a:effectLst/>
                <a:latin typeface="Segoe UI"/>
                <a:ea typeface="Times New Roman"/>
              </a:rPr>
              <a:t> and </a:t>
            </a:r>
            <a:r>
              <a:rPr lang="en-US" b="1" kern="1200" dirty="0" smtClean="0">
                <a:effectLst/>
                <a:latin typeface="Segoe UI"/>
                <a:ea typeface="Times New Roman"/>
              </a:rPr>
              <a:t>Width </a:t>
            </a:r>
            <a:r>
              <a:rPr lang="en-US" kern="1200" dirty="0" smtClean="0">
                <a:effectLst/>
                <a:latin typeface="Segoe UI"/>
                <a:ea typeface="Times New Roman"/>
              </a:rPr>
              <a:t>to </a:t>
            </a:r>
            <a:r>
              <a:rPr lang="en-US" b="1" kern="1200" dirty="0" smtClean="0">
                <a:effectLst/>
                <a:latin typeface="Segoe UI"/>
                <a:ea typeface="Times New Roman"/>
              </a:rPr>
              <a:t>2”</a:t>
            </a:r>
            <a:r>
              <a:rPr lang="en-US" kern="1200" dirty="0" smtClean="0">
                <a:effectLst/>
                <a:latin typeface="Segoe UI"/>
                <a:ea typeface="Times New Roman"/>
              </a:rPr>
              <a:t>.</a:t>
            </a:r>
            <a:endParaRPr lang="en-US" dirty="0" smtClean="0">
              <a:effectLst/>
            </a:endParaRPr>
          </a:p>
          <a:p>
            <a:pPr marL="342900" marR="0" lvl="0" indent="-342900">
              <a:spcBef>
                <a:spcPts val="600"/>
              </a:spcBef>
              <a:spcAft>
                <a:spcPts val="0"/>
              </a:spcAft>
              <a:buFont typeface="+mj-lt"/>
              <a:buAutoNum type="arabicPeriod"/>
              <a:tabLst>
                <a:tab pos="342900" algn="l"/>
                <a:tab pos="742950" algn="l"/>
              </a:tabLst>
            </a:pPr>
            <a:r>
              <a:rPr lang="en-US" kern="1200" dirty="0" smtClean="0">
                <a:effectLst/>
                <a:latin typeface="Segoe UI"/>
                <a:ea typeface="Times New Roman"/>
              </a:rPr>
              <a:t>Also in the </a:t>
            </a:r>
            <a:r>
              <a:rPr lang="en-US" b="1" kern="1200" dirty="0" smtClean="0">
                <a:effectLst/>
                <a:latin typeface="Segoe UI"/>
                <a:ea typeface="Times New Roman"/>
              </a:rPr>
              <a:t>Format Shape</a:t>
            </a:r>
            <a:r>
              <a:rPr lang="en-US" kern="1200" dirty="0" smtClean="0">
                <a:effectLst/>
                <a:latin typeface="Segoe UI"/>
                <a:ea typeface="Times New Roman"/>
              </a:rPr>
              <a:t> dialog box, select </a:t>
            </a:r>
            <a:r>
              <a:rPr lang="en-US" b="1" kern="1200" dirty="0" smtClean="0">
                <a:effectLst/>
                <a:latin typeface="Segoe UI"/>
                <a:ea typeface="Times New Roman"/>
              </a:rPr>
              <a:t>Fill</a:t>
            </a:r>
            <a:r>
              <a:rPr lang="en-US" kern="1200" dirty="0" smtClean="0">
                <a:effectLst/>
                <a:latin typeface="Segoe UI"/>
                <a:ea typeface="Times New Roman"/>
              </a:rPr>
              <a:t> in the left pane, and under </a:t>
            </a:r>
            <a:r>
              <a:rPr lang="en-US" b="1" kern="1200" dirty="0" smtClean="0">
                <a:effectLst/>
                <a:latin typeface="Segoe UI"/>
                <a:ea typeface="Times New Roman"/>
              </a:rPr>
              <a:t>Fill</a:t>
            </a:r>
            <a:r>
              <a:rPr lang="en-US" kern="1200" dirty="0" smtClean="0">
                <a:effectLst/>
                <a:latin typeface="Segoe UI"/>
                <a:ea typeface="Times New Roman"/>
              </a:rPr>
              <a:t> in the right pane select </a:t>
            </a:r>
            <a:r>
              <a:rPr lang="en-US" b="1" kern="1200" dirty="0" smtClean="0">
                <a:effectLst/>
                <a:latin typeface="Segoe UI"/>
                <a:ea typeface="Times New Roman"/>
              </a:rPr>
              <a:t>No Fill</a:t>
            </a:r>
            <a:r>
              <a:rPr lang="en-US" kern="1200" dirty="0" smtClean="0">
                <a:effectLst/>
                <a:latin typeface="Segoe UI"/>
                <a:ea typeface="Times New Roman"/>
              </a:rPr>
              <a:t>.</a:t>
            </a:r>
            <a:endParaRPr lang="en-US" dirty="0" smtClean="0">
              <a:effectLst/>
            </a:endParaRPr>
          </a:p>
          <a:p>
            <a:pPr marL="342900" marR="0" lvl="0" indent="-342900">
              <a:spcBef>
                <a:spcPts val="600"/>
              </a:spcBef>
              <a:spcAft>
                <a:spcPts val="0"/>
              </a:spcAft>
              <a:buFont typeface="+mj-lt"/>
              <a:buAutoNum type="arabicPeriod"/>
              <a:tabLst>
                <a:tab pos="342900" algn="l"/>
                <a:tab pos="742950" algn="l"/>
              </a:tabLst>
            </a:pPr>
            <a:r>
              <a:rPr lang="en-US" dirty="0" smtClean="0">
                <a:effectLst/>
                <a:latin typeface="Segoe UI"/>
                <a:ea typeface="Times New Roman"/>
              </a:rPr>
              <a:t>Also in the </a:t>
            </a:r>
            <a:r>
              <a:rPr lang="en-US" b="1" kern="1200" dirty="0" smtClean="0">
                <a:effectLst/>
                <a:latin typeface="Segoe UI"/>
                <a:ea typeface="Times New Roman"/>
              </a:rPr>
              <a:t>Format Shape</a:t>
            </a:r>
            <a:r>
              <a:rPr lang="en-US" kern="1200" dirty="0" smtClean="0">
                <a:effectLst/>
                <a:latin typeface="Segoe UI"/>
                <a:ea typeface="Times New Roman"/>
              </a:rPr>
              <a:t> dialog box, select </a:t>
            </a:r>
            <a:r>
              <a:rPr lang="en-US" b="1" kern="1200" dirty="0" smtClean="0">
                <a:effectLst/>
                <a:latin typeface="Segoe UI"/>
                <a:ea typeface="Times New Roman"/>
              </a:rPr>
              <a:t>Line Color</a:t>
            </a:r>
            <a:r>
              <a:rPr lang="en-US" kern="1200" dirty="0" smtClean="0">
                <a:effectLst/>
                <a:latin typeface="Segoe UI"/>
                <a:ea typeface="Times New Roman"/>
              </a:rPr>
              <a:t> in the left pane, under </a:t>
            </a:r>
            <a:r>
              <a:rPr lang="en-US" b="1" kern="1200" dirty="0" smtClean="0">
                <a:effectLst/>
                <a:latin typeface="Segoe UI"/>
                <a:ea typeface="Times New Roman"/>
              </a:rPr>
              <a:t>Line Color</a:t>
            </a:r>
            <a:r>
              <a:rPr lang="en-US" kern="1200" dirty="0" smtClean="0">
                <a:effectLst/>
                <a:latin typeface="Segoe UI"/>
                <a:ea typeface="Times New Roman"/>
              </a:rPr>
              <a:t> in the right pane, select </a:t>
            </a:r>
            <a:r>
              <a:rPr lang="en-US" b="1" kern="1200" dirty="0" smtClean="0">
                <a:effectLst/>
                <a:latin typeface="Segoe UI"/>
                <a:ea typeface="Times New Roman"/>
              </a:rPr>
              <a:t>Solid Line</a:t>
            </a:r>
            <a:r>
              <a:rPr lang="en-US" kern="1200" dirty="0" smtClean="0">
                <a:effectLst/>
                <a:latin typeface="Segoe UI"/>
                <a:ea typeface="Times New Roman"/>
              </a:rPr>
              <a:t>, and then click the arrow to the right of </a:t>
            </a:r>
            <a:r>
              <a:rPr lang="en-US" b="1" kern="1200" dirty="0" smtClean="0">
                <a:effectLst/>
                <a:latin typeface="Segoe UI"/>
                <a:ea typeface="Times New Roman"/>
              </a:rPr>
              <a:t>Color</a:t>
            </a:r>
            <a:r>
              <a:rPr lang="en-US" kern="1200" dirty="0" smtClean="0">
                <a:effectLst/>
                <a:latin typeface="Segoe UI"/>
                <a:ea typeface="Times New Roman"/>
              </a:rPr>
              <a:t>, and under </a:t>
            </a:r>
            <a:r>
              <a:rPr lang="en-US" b="1" kern="1200" dirty="0" smtClean="0">
                <a:effectLst/>
                <a:latin typeface="Segoe UI"/>
                <a:ea typeface="Times New Roman"/>
              </a:rPr>
              <a:t>Theme Colors</a:t>
            </a:r>
            <a:r>
              <a:rPr lang="en-US" kern="1200" dirty="0" smtClean="0">
                <a:effectLst/>
                <a:latin typeface="Segoe UI"/>
                <a:ea typeface="Times New Roman"/>
              </a:rPr>
              <a:t>, select </a:t>
            </a:r>
            <a:r>
              <a:rPr lang="en-US" b="1" kern="1200" dirty="0" smtClean="0">
                <a:effectLst/>
                <a:latin typeface="Segoe UI"/>
                <a:ea typeface="Times New Roman"/>
              </a:rPr>
              <a:t>Black, Text 1</a:t>
            </a:r>
            <a:r>
              <a:rPr lang="en-US" kern="1200" dirty="0" smtClean="0">
                <a:effectLst/>
                <a:latin typeface="Segoe UI"/>
                <a:ea typeface="Times New Roman"/>
              </a:rPr>
              <a:t> (first row, second option from left).</a:t>
            </a:r>
            <a:endParaRPr lang="en-US" dirty="0" smtClean="0">
              <a:effectLst/>
            </a:endParaRPr>
          </a:p>
          <a:p>
            <a:pPr marL="342900" marR="0" lvl="0" indent="-342900">
              <a:spcBef>
                <a:spcPts val="600"/>
              </a:spcBef>
              <a:spcAft>
                <a:spcPts val="0"/>
              </a:spcAft>
              <a:buFont typeface="+mj-lt"/>
              <a:buAutoNum type="arabicPeriod"/>
              <a:tabLst>
                <a:tab pos="342900" algn="l"/>
                <a:tab pos="742950" algn="l"/>
              </a:tabLst>
            </a:pPr>
            <a:r>
              <a:rPr lang="en-US" dirty="0" smtClean="0">
                <a:effectLst/>
                <a:latin typeface="Segoe UI"/>
                <a:ea typeface="Times New Roman"/>
              </a:rPr>
              <a:t>Also in the </a:t>
            </a:r>
            <a:r>
              <a:rPr lang="en-US" b="1" kern="1200" dirty="0" smtClean="0">
                <a:effectLst/>
                <a:latin typeface="Segoe UI"/>
                <a:ea typeface="Times New Roman"/>
              </a:rPr>
              <a:t>Format Shape</a:t>
            </a:r>
            <a:r>
              <a:rPr lang="en-US" kern="1200" dirty="0" smtClean="0">
                <a:effectLst/>
                <a:latin typeface="Segoe UI"/>
                <a:ea typeface="Times New Roman"/>
              </a:rPr>
              <a:t> dialog box, select </a:t>
            </a:r>
            <a:r>
              <a:rPr lang="en-US" b="1" kern="1200" dirty="0" smtClean="0">
                <a:effectLst/>
                <a:latin typeface="Segoe UI"/>
                <a:ea typeface="Times New Roman"/>
              </a:rPr>
              <a:t>Line Style</a:t>
            </a:r>
            <a:r>
              <a:rPr lang="en-US" kern="1200" dirty="0" smtClean="0">
                <a:effectLst/>
                <a:latin typeface="Segoe UI"/>
                <a:ea typeface="Times New Roman"/>
              </a:rPr>
              <a:t> in the left pane, under </a:t>
            </a:r>
            <a:r>
              <a:rPr lang="en-US" b="1" kern="1200" dirty="0" smtClean="0">
                <a:effectLst/>
                <a:latin typeface="Segoe UI"/>
                <a:ea typeface="Times New Roman"/>
              </a:rPr>
              <a:t>Line Style</a:t>
            </a:r>
            <a:r>
              <a:rPr lang="en-US" kern="1200" dirty="0" smtClean="0">
                <a:effectLst/>
                <a:latin typeface="Segoe UI"/>
                <a:ea typeface="Times New Roman"/>
              </a:rPr>
              <a:t> in the right pane set </a:t>
            </a:r>
            <a:r>
              <a:rPr lang="en-US" b="1" kern="1200" dirty="0" smtClean="0">
                <a:effectLst/>
                <a:latin typeface="Segoe UI"/>
                <a:ea typeface="Times New Roman"/>
              </a:rPr>
              <a:t>Width</a:t>
            </a:r>
            <a:r>
              <a:rPr lang="en-US" kern="1200" dirty="0" smtClean="0">
                <a:effectLst/>
                <a:latin typeface="Segoe UI"/>
                <a:ea typeface="Times New Roman"/>
              </a:rPr>
              <a:t> to </a:t>
            </a:r>
            <a:r>
              <a:rPr lang="en-US" b="1" kern="1200" dirty="0" smtClean="0">
                <a:effectLst/>
                <a:latin typeface="Segoe UI"/>
                <a:ea typeface="Times New Roman"/>
              </a:rPr>
              <a:t>0.25 pt</a:t>
            </a:r>
            <a:r>
              <a:rPr lang="en-US" kern="1200" dirty="0" smtClean="0">
                <a:effectLst/>
                <a:latin typeface="Segoe UI"/>
                <a:ea typeface="Times New Roman"/>
              </a:rPr>
              <a:t>.</a:t>
            </a:r>
            <a:endParaRPr lang="en-US" dirty="0" smtClean="0">
              <a:effectLst/>
            </a:endParaRPr>
          </a:p>
          <a:p>
            <a:pPr marL="342900" marR="0" lvl="0" indent="-342900">
              <a:spcBef>
                <a:spcPts val="600"/>
              </a:spcBef>
              <a:spcAft>
                <a:spcPts val="0"/>
              </a:spcAft>
              <a:buFont typeface="+mj-lt"/>
              <a:buAutoNum type="arabicPeriod"/>
              <a:tabLst>
                <a:tab pos="342900" algn="l"/>
                <a:tab pos="742950" algn="l"/>
              </a:tabLst>
            </a:pPr>
            <a:r>
              <a:rPr lang="en-US" kern="1200" dirty="0" smtClean="0">
                <a:effectLst/>
                <a:latin typeface="Segoe UI"/>
                <a:ea typeface="Times New Roman"/>
              </a:rPr>
              <a:t>Close the </a:t>
            </a:r>
            <a:r>
              <a:rPr lang="en-US" b="1" kern="1200" dirty="0" smtClean="0">
                <a:effectLst/>
                <a:latin typeface="Segoe UI"/>
                <a:ea typeface="Times New Roman"/>
              </a:rPr>
              <a:t>Format Shape </a:t>
            </a:r>
            <a:r>
              <a:rPr lang="en-US" kern="1200" dirty="0" smtClean="0">
                <a:effectLst/>
                <a:latin typeface="Segoe UI"/>
                <a:ea typeface="Times New Roman"/>
              </a:rPr>
              <a:t>dialog box.</a:t>
            </a:r>
            <a:endParaRPr lang="en-US" dirty="0" smtClean="0">
              <a:effectLst/>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Select the rectangle.  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point to </a:t>
            </a:r>
            <a:r>
              <a:rPr lang="en-US" sz="1200" b="1" dirty="0" smtClean="0">
                <a:effectLst/>
                <a:latin typeface="Segoe UI"/>
                <a:ea typeface="Calibri"/>
                <a:cs typeface="Times New Roman"/>
              </a:rPr>
              <a:t>Align</a:t>
            </a:r>
            <a:r>
              <a:rPr lang="en-US" sz="1200" dirty="0" smtClean="0">
                <a:effectLst/>
                <a:latin typeface="Segoe UI"/>
                <a:ea typeface="Calibri"/>
                <a:cs typeface="Times New Roman"/>
              </a:rPr>
              <a:t>, and then do the following:</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1143000" algn="l"/>
              </a:tabLst>
            </a:pPr>
            <a:r>
              <a:rPr lang="en-US" sz="1200" dirty="0" smtClean="0">
                <a:effectLst/>
                <a:latin typeface="Segoe UI"/>
                <a:ea typeface="Calibri"/>
                <a:cs typeface="Times New Roman"/>
              </a:rPr>
              <a:t>Click </a:t>
            </a:r>
            <a:r>
              <a:rPr lang="en-US" sz="1200" b="1" dirty="0" smtClean="0">
                <a:effectLst/>
                <a:latin typeface="Segoe UI"/>
                <a:ea typeface="Calibri"/>
                <a:cs typeface="Times New Roman"/>
              </a:rPr>
              <a:t>Align Left</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1143000" algn="l"/>
              </a:tabLst>
            </a:pPr>
            <a:r>
              <a:rPr lang="en-US" sz="1200" dirty="0" smtClean="0">
                <a:effectLst/>
                <a:latin typeface="Segoe UI"/>
                <a:ea typeface="Calibri"/>
                <a:cs typeface="Times New Roman"/>
              </a:rPr>
              <a:t>Click </a:t>
            </a:r>
            <a:r>
              <a:rPr lang="en-US" sz="1200" b="1" dirty="0" smtClean="0">
                <a:effectLst/>
                <a:latin typeface="Segoe UI"/>
                <a:ea typeface="Calibri"/>
                <a:cs typeface="Times New Roman"/>
              </a:rPr>
              <a:t>Align Top</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Select the rectangle.  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Clipboard</a:t>
            </a:r>
            <a:r>
              <a:rPr lang="en-US" sz="1200" dirty="0" smtClean="0">
                <a:effectLst/>
                <a:latin typeface="Segoe UI"/>
                <a:ea typeface="Calibri"/>
                <a:cs typeface="Times New Roman"/>
              </a:rPr>
              <a:t> group, click the arrow to the right of </a:t>
            </a:r>
            <a:r>
              <a:rPr lang="en-US" sz="1200" b="1" dirty="0" smtClean="0">
                <a:effectLst/>
                <a:latin typeface="Segoe UI"/>
                <a:ea typeface="Calibri"/>
                <a:cs typeface="Times New Roman"/>
              </a:rPr>
              <a:t>Copy</a:t>
            </a:r>
            <a:r>
              <a:rPr lang="en-US" sz="1200" dirty="0" smtClean="0">
                <a:effectLst/>
                <a:latin typeface="Segoe UI"/>
                <a:ea typeface="Calibri"/>
                <a:cs typeface="Times New Roman"/>
              </a:rPr>
              <a:t>, and then click </a:t>
            </a:r>
            <a:r>
              <a:rPr lang="en-US" sz="1200" b="1" dirty="0" smtClean="0">
                <a:effectLst/>
                <a:latin typeface="Segoe UI"/>
                <a:ea typeface="Calibri"/>
                <a:cs typeface="Times New Roman"/>
              </a:rPr>
              <a:t>Duplicate</a:t>
            </a:r>
            <a:r>
              <a:rPr lang="en-US" sz="1200" dirty="0" smtClean="0">
                <a:effectLst/>
                <a:latin typeface="Segoe UI"/>
                <a:ea typeface="Calibri"/>
                <a:cs typeface="Times New Roman"/>
              </a:rPr>
              <a:t>.  Repeat this process three more times for a total of five rectangles.</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Select duplicate on right side.  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point to </a:t>
            </a:r>
            <a:r>
              <a:rPr lang="en-US" sz="1200" b="1" dirty="0" smtClean="0">
                <a:effectLst/>
                <a:latin typeface="Segoe UI"/>
                <a:ea typeface="Calibri"/>
                <a:cs typeface="Times New Roman"/>
              </a:rPr>
              <a:t>Align</a:t>
            </a:r>
            <a:r>
              <a:rPr lang="en-US" sz="1200" dirty="0" smtClean="0">
                <a:effectLst/>
                <a:latin typeface="Segoe UI"/>
                <a:ea typeface="Calibri"/>
                <a:cs typeface="Times New Roman"/>
              </a:rPr>
              <a:t>, and then do the following:</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1143000" algn="l"/>
              </a:tabLst>
            </a:pPr>
            <a:r>
              <a:rPr lang="en-US" sz="1200" dirty="0" smtClean="0">
                <a:effectLst/>
                <a:latin typeface="Segoe UI"/>
                <a:ea typeface="Calibri"/>
                <a:cs typeface="Times New Roman"/>
              </a:rPr>
              <a:t>Click </a:t>
            </a:r>
            <a:r>
              <a:rPr lang="en-US" sz="1200" b="1" dirty="0" smtClean="0">
                <a:effectLst/>
                <a:latin typeface="Segoe UI"/>
                <a:ea typeface="Calibri"/>
                <a:cs typeface="Times New Roman"/>
              </a:rPr>
              <a:t>Align Right</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1143000" algn="l"/>
              </a:tabLst>
            </a:pPr>
            <a:r>
              <a:rPr lang="en-US" sz="1200" dirty="0" smtClean="0">
                <a:effectLst/>
                <a:latin typeface="Segoe UI"/>
                <a:ea typeface="Calibri"/>
                <a:cs typeface="Times New Roman"/>
              </a:rPr>
              <a:t>Click </a:t>
            </a:r>
            <a:r>
              <a:rPr lang="en-US" sz="1200" b="1" dirty="0" smtClean="0">
                <a:effectLst/>
                <a:latin typeface="Segoe UI"/>
                <a:ea typeface="Calibri"/>
                <a:cs typeface="Times New Roman"/>
              </a:rPr>
              <a:t>Align Top</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Select all five rectangles.  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point to </a:t>
            </a:r>
            <a:r>
              <a:rPr lang="en-US" sz="1200" b="1" dirty="0" smtClean="0">
                <a:effectLst/>
                <a:latin typeface="Segoe UI"/>
                <a:ea typeface="Calibri"/>
                <a:cs typeface="Times New Roman"/>
              </a:rPr>
              <a:t>Align</a:t>
            </a:r>
            <a:r>
              <a:rPr lang="en-US" sz="1200" dirty="0" smtClean="0">
                <a:effectLst/>
                <a:latin typeface="Segoe UI"/>
                <a:ea typeface="Calibri"/>
                <a:cs typeface="Times New Roman"/>
              </a:rPr>
              <a:t>, and then do the following:</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1143000" algn="l"/>
              </a:tabLst>
            </a:pPr>
            <a:r>
              <a:rPr lang="en-US" sz="1200" dirty="0" smtClean="0">
                <a:effectLst/>
                <a:latin typeface="Segoe UI"/>
                <a:ea typeface="Calibri"/>
                <a:cs typeface="Times New Roman"/>
              </a:rPr>
              <a:t>Click </a:t>
            </a:r>
            <a:r>
              <a:rPr lang="en-US" sz="1200" b="1" dirty="0" smtClean="0">
                <a:effectLst/>
                <a:latin typeface="Segoe UI"/>
                <a:ea typeface="Calibri"/>
                <a:cs typeface="Times New Roman"/>
              </a:rPr>
              <a:t>Align Top</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1143000" algn="l"/>
              </a:tabLst>
            </a:pPr>
            <a:r>
              <a:rPr lang="en-US" sz="1200" dirty="0" smtClean="0">
                <a:effectLst/>
                <a:latin typeface="Segoe UI"/>
                <a:ea typeface="Calibri"/>
                <a:cs typeface="Times New Roman"/>
              </a:rPr>
              <a:t>Click </a:t>
            </a:r>
            <a:r>
              <a:rPr lang="en-US" sz="1200" b="1" dirty="0" smtClean="0">
                <a:effectLst/>
                <a:latin typeface="Segoe UI"/>
                <a:ea typeface="Calibri"/>
                <a:cs typeface="Times New Roman"/>
              </a:rPr>
              <a:t>Distribute Horizontally</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Under </a:t>
            </a:r>
            <a:r>
              <a:rPr lang="en-US" sz="1200" b="1" dirty="0" smtClean="0">
                <a:effectLst/>
                <a:latin typeface="Segoe UI"/>
                <a:ea typeface="Calibri"/>
                <a:cs typeface="Times New Roman"/>
              </a:rPr>
              <a:t>Drawing Tools</a:t>
            </a:r>
            <a:r>
              <a:rPr lang="en-US" sz="1200" dirty="0" smtClean="0">
                <a:effectLst/>
                <a:latin typeface="Segoe UI"/>
                <a:ea typeface="Calibri"/>
                <a:cs typeface="Times New Roman"/>
              </a:rPr>
              <a:t>, on the </a:t>
            </a:r>
            <a:r>
              <a:rPr lang="en-US" sz="1200" b="1" dirty="0" smtClean="0">
                <a:effectLst/>
                <a:latin typeface="Segoe UI"/>
                <a:ea typeface="Calibri"/>
                <a:cs typeface="Times New Roman"/>
              </a:rPr>
              <a:t>Format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Arrange </a:t>
            </a:r>
            <a:r>
              <a:rPr lang="en-US" sz="1200" dirty="0" smtClean="0">
                <a:effectLst/>
                <a:latin typeface="Segoe UI"/>
                <a:ea typeface="Calibri"/>
                <a:cs typeface="Times New Roman"/>
              </a:rPr>
              <a:t>group, click the arrow to the right of </a:t>
            </a:r>
            <a:r>
              <a:rPr lang="en-US" sz="1200" b="1" dirty="0" smtClean="0">
                <a:effectLst/>
                <a:latin typeface="Segoe UI"/>
                <a:ea typeface="Calibri"/>
                <a:cs typeface="Times New Roman"/>
              </a:rPr>
              <a:t>Group</a:t>
            </a:r>
            <a:r>
              <a:rPr lang="en-US" sz="1200" dirty="0" smtClean="0">
                <a:effectLst/>
                <a:latin typeface="Segoe UI"/>
                <a:ea typeface="Calibri"/>
                <a:cs typeface="Times New Roman"/>
              </a:rPr>
              <a:t> and select </a:t>
            </a:r>
            <a:r>
              <a:rPr lang="en-US" sz="1200" b="1" dirty="0" smtClean="0">
                <a:effectLst/>
                <a:latin typeface="Segoe UI"/>
                <a:ea typeface="Calibri"/>
                <a:cs typeface="Times New Roman"/>
              </a:rPr>
              <a:t>Group</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Select the grouped rectangles.  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Clipboard</a:t>
            </a:r>
            <a:r>
              <a:rPr lang="en-US" sz="1200" dirty="0" smtClean="0">
                <a:effectLst/>
                <a:latin typeface="Segoe UI"/>
                <a:ea typeface="Calibri"/>
                <a:cs typeface="Times New Roman"/>
              </a:rPr>
              <a:t> group, click the arrow to the right of </a:t>
            </a:r>
            <a:r>
              <a:rPr lang="en-US" sz="1200" b="1" dirty="0" smtClean="0">
                <a:effectLst/>
                <a:latin typeface="Segoe UI"/>
                <a:ea typeface="Calibri"/>
                <a:cs typeface="Times New Roman"/>
              </a:rPr>
              <a:t>Copy</a:t>
            </a:r>
            <a:r>
              <a:rPr lang="en-US" sz="1200" dirty="0" smtClean="0">
                <a:effectLst/>
                <a:latin typeface="Segoe UI"/>
                <a:ea typeface="Calibri"/>
                <a:cs typeface="Times New Roman"/>
              </a:rPr>
              <a:t>, and then click </a:t>
            </a:r>
            <a:r>
              <a:rPr lang="en-US" sz="1200" b="1" dirty="0" smtClean="0">
                <a:effectLst/>
                <a:latin typeface="Segoe UI"/>
                <a:ea typeface="Calibri"/>
                <a:cs typeface="Times New Roman"/>
              </a:rPr>
              <a:t>Duplicate</a:t>
            </a:r>
            <a:r>
              <a:rPr lang="en-US" sz="1200" dirty="0" smtClean="0">
                <a:effectLst/>
                <a:latin typeface="Segoe UI"/>
                <a:ea typeface="Calibri"/>
                <a:cs typeface="Times New Roman"/>
              </a:rPr>
              <a:t>.  Repeat this process two more times for a total of four grouped sets.</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Select one grouped set. 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point to </a:t>
            </a:r>
            <a:r>
              <a:rPr lang="en-US" sz="1200" b="1" dirty="0" smtClean="0">
                <a:effectLst/>
                <a:latin typeface="Segoe UI"/>
                <a:ea typeface="Calibri"/>
                <a:cs typeface="Times New Roman"/>
              </a:rPr>
              <a:t>Align</a:t>
            </a:r>
            <a:r>
              <a:rPr lang="en-US" sz="1200" dirty="0" smtClean="0">
                <a:effectLst/>
                <a:latin typeface="Segoe UI"/>
                <a:ea typeface="Calibri"/>
                <a:cs typeface="Times New Roman"/>
              </a:rPr>
              <a:t>, and then do the following:</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1143000" algn="l"/>
              </a:tabLst>
            </a:pPr>
            <a:r>
              <a:rPr lang="en-US" sz="1200" dirty="0" smtClean="0">
                <a:effectLst/>
                <a:latin typeface="Segoe UI"/>
                <a:ea typeface="Calibri"/>
                <a:cs typeface="Times New Roman"/>
              </a:rPr>
              <a:t>Click </a:t>
            </a:r>
            <a:r>
              <a:rPr lang="en-US" sz="1200" b="1" dirty="0" smtClean="0">
                <a:effectLst/>
                <a:latin typeface="Segoe UI"/>
                <a:ea typeface="Calibri"/>
                <a:cs typeface="Times New Roman"/>
              </a:rPr>
              <a:t>Align Center</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1143000" algn="l"/>
              </a:tabLst>
            </a:pPr>
            <a:r>
              <a:rPr lang="en-US" sz="1200" dirty="0" smtClean="0">
                <a:effectLst/>
                <a:latin typeface="Segoe UI"/>
                <a:ea typeface="Calibri"/>
                <a:cs typeface="Times New Roman"/>
              </a:rPr>
              <a:t>Click </a:t>
            </a:r>
            <a:r>
              <a:rPr lang="en-US" sz="1200" b="1" dirty="0" smtClean="0">
                <a:effectLst/>
                <a:latin typeface="Segoe UI"/>
                <a:ea typeface="Calibri"/>
                <a:cs typeface="Times New Roman"/>
              </a:rPr>
              <a:t>Align Bottom</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Select all other grouped sets, and also 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point to </a:t>
            </a:r>
            <a:r>
              <a:rPr lang="en-US" sz="1200" b="1" dirty="0" smtClean="0">
                <a:effectLst/>
                <a:latin typeface="Segoe UI"/>
                <a:ea typeface="Calibri"/>
                <a:cs typeface="Times New Roman"/>
              </a:rPr>
              <a:t>Align</a:t>
            </a:r>
            <a:r>
              <a:rPr lang="en-US" sz="1200" dirty="0" smtClean="0">
                <a:effectLst/>
                <a:latin typeface="Segoe UI"/>
                <a:ea typeface="Calibri"/>
                <a:cs typeface="Times New Roman"/>
              </a:rPr>
              <a:t>, do the following:</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1143000" algn="l"/>
              </a:tabLst>
            </a:pPr>
            <a:r>
              <a:rPr lang="en-US" sz="1200" dirty="0" smtClean="0">
                <a:effectLst/>
                <a:latin typeface="Segoe UI"/>
                <a:ea typeface="Calibri"/>
                <a:cs typeface="Times New Roman"/>
              </a:rPr>
              <a:t>Click </a:t>
            </a:r>
            <a:r>
              <a:rPr lang="en-US" sz="1200" b="1" dirty="0" smtClean="0">
                <a:effectLst/>
                <a:latin typeface="Segoe UI"/>
                <a:ea typeface="Calibri"/>
                <a:cs typeface="Times New Roman"/>
              </a:rPr>
              <a:t>Align Center</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1143000" algn="l"/>
              </a:tabLst>
            </a:pPr>
            <a:r>
              <a:rPr lang="en-US" sz="1200" dirty="0" smtClean="0">
                <a:effectLst/>
                <a:latin typeface="Segoe UI"/>
                <a:ea typeface="Calibri"/>
                <a:cs typeface="Times New Roman"/>
              </a:rPr>
              <a:t>Click </a:t>
            </a:r>
            <a:r>
              <a:rPr lang="en-US" sz="1200" b="1" dirty="0" smtClean="0">
                <a:effectLst/>
                <a:latin typeface="Segoe UI"/>
                <a:ea typeface="Calibri"/>
                <a:cs typeface="Times New Roman"/>
              </a:rPr>
              <a:t>Distribute Vertically</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Select all grouped rectangles.  Under </a:t>
            </a:r>
            <a:r>
              <a:rPr lang="en-US" sz="1200" b="1" dirty="0" smtClean="0">
                <a:effectLst/>
                <a:latin typeface="Segoe UI"/>
                <a:ea typeface="Calibri"/>
                <a:cs typeface="Times New Roman"/>
              </a:rPr>
              <a:t>Drawing Tools</a:t>
            </a:r>
            <a:r>
              <a:rPr lang="en-US" sz="1200" dirty="0" smtClean="0">
                <a:effectLst/>
                <a:latin typeface="Segoe UI"/>
                <a:ea typeface="Calibri"/>
                <a:cs typeface="Times New Roman"/>
              </a:rPr>
              <a:t>, on the </a:t>
            </a:r>
            <a:r>
              <a:rPr lang="en-US" sz="1200" b="1" dirty="0" smtClean="0">
                <a:effectLst/>
                <a:latin typeface="Segoe UI"/>
                <a:ea typeface="Calibri"/>
                <a:cs typeface="Times New Roman"/>
              </a:rPr>
              <a:t>Format </a:t>
            </a:r>
            <a:r>
              <a:rPr lang="en-US" sz="1200" dirty="0" smtClean="0">
                <a:effectLst/>
                <a:latin typeface="Segoe UI"/>
                <a:ea typeface="Calibri"/>
                <a:cs typeface="Times New Roman"/>
              </a:rPr>
              <a:t>tab, in the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group, click the arrow to the right of </a:t>
            </a:r>
            <a:r>
              <a:rPr lang="en-US" sz="1200" b="1" dirty="0" smtClean="0">
                <a:effectLst/>
                <a:latin typeface="Segoe UI"/>
                <a:ea typeface="Calibri"/>
                <a:cs typeface="Times New Roman"/>
              </a:rPr>
              <a:t>Group</a:t>
            </a:r>
            <a:r>
              <a:rPr lang="en-US" sz="1200" dirty="0" smtClean="0">
                <a:effectLst/>
                <a:latin typeface="Segoe UI"/>
                <a:ea typeface="Calibri"/>
                <a:cs typeface="Times New Roman"/>
              </a:rPr>
              <a:t> and select </a:t>
            </a:r>
            <a:r>
              <a:rPr lang="en-US" sz="1200" b="1" dirty="0" smtClean="0">
                <a:effectLst/>
                <a:latin typeface="Segoe UI"/>
                <a:ea typeface="Calibri"/>
                <a:cs typeface="Times New Roman"/>
              </a:rPr>
              <a:t>Ungroup</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1143000" marR="0">
              <a:lnSpc>
                <a:spcPct val="115000"/>
              </a:lnSpc>
              <a:spcBef>
                <a:spcPts val="600"/>
              </a:spcBef>
              <a:spcAft>
                <a:spcPts val="0"/>
              </a:spcAft>
            </a:pP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0" marR="0">
              <a:lnSpc>
                <a:spcPct val="115000"/>
              </a:lnSpc>
              <a:spcBef>
                <a:spcPts val="600"/>
              </a:spcBef>
              <a:spcAft>
                <a:spcPts val="0"/>
              </a:spcAft>
            </a:pPr>
            <a:r>
              <a:rPr lang="en-US" sz="1200" dirty="0" smtClean="0">
                <a:effectLst/>
                <a:latin typeface="Segoe UI"/>
                <a:ea typeface="Calibri"/>
                <a:cs typeface="Times New Roman"/>
              </a:rPr>
              <a:t>To reproduce the video effects on this slide, do the following:</a:t>
            </a:r>
          </a:p>
          <a:p>
            <a:pPr marL="0" marR="0">
              <a:lnSpc>
                <a:spcPct val="115000"/>
              </a:lnSpc>
              <a:spcBef>
                <a:spcPts val="600"/>
              </a:spcBef>
              <a:spcAft>
                <a:spcPts val="0"/>
              </a:spcAft>
            </a:pP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Media</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Video</a:t>
            </a:r>
            <a:r>
              <a:rPr lang="en-US" sz="1200" dirty="0" smtClean="0">
                <a:effectLst/>
                <a:latin typeface="Segoe UI"/>
                <a:ea typeface="Calibri"/>
                <a:cs typeface="Times New Roman"/>
              </a:rPr>
              <a:t>, and then click </a:t>
            </a:r>
            <a:r>
              <a:rPr lang="en-US" sz="1200" b="1" dirty="0" smtClean="0">
                <a:effectLst/>
                <a:latin typeface="Segoe UI"/>
                <a:ea typeface="Calibri"/>
                <a:cs typeface="Times New Roman"/>
              </a:rPr>
              <a:t>Video from File</a:t>
            </a: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In the left pane of the </a:t>
            </a:r>
            <a:r>
              <a:rPr lang="en-US" sz="1200" b="1" dirty="0" smtClean="0">
                <a:effectLst/>
                <a:latin typeface="Segoe UI"/>
                <a:ea typeface="Calibri"/>
                <a:cs typeface="Times New Roman"/>
              </a:rPr>
              <a:t>Insert Video</a:t>
            </a:r>
            <a:r>
              <a:rPr lang="en-US" sz="1200" dirty="0" smtClean="0">
                <a:effectLst/>
                <a:latin typeface="Segoe UI"/>
                <a:ea typeface="Calibri"/>
                <a:cs typeface="Times New Roman"/>
              </a:rPr>
              <a:t> dialog box, click the drive or library that contains the video. In the right pane of the dialog box, click the first video that you want, and then click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Under </a:t>
            </a:r>
            <a:r>
              <a:rPr lang="en-US" sz="1200" b="1" dirty="0" smtClean="0">
                <a:effectLst/>
                <a:latin typeface="Segoe UI"/>
                <a:ea typeface="Calibri"/>
                <a:cs typeface="Times New Roman"/>
              </a:rPr>
              <a:t>Video Tools</a:t>
            </a:r>
            <a:r>
              <a:rPr lang="en-US" sz="1200" b="0" dirty="0" smtClean="0">
                <a:effectLst/>
                <a:latin typeface="Segoe UI"/>
                <a:ea typeface="Calibri"/>
                <a:cs typeface="Times New Roman"/>
              </a:rPr>
              <a:t>,</a:t>
            </a:r>
            <a:r>
              <a:rPr lang="en-US" sz="1200" dirty="0" smtClean="0">
                <a:effectLst/>
                <a:latin typeface="Segoe UI"/>
                <a:ea typeface="Calibri"/>
                <a:cs typeface="Times New Roman"/>
              </a:rPr>
              <a:t> on the </a:t>
            </a:r>
            <a:r>
              <a:rPr lang="en-US" sz="1200" b="1" dirty="0" smtClean="0">
                <a:effectLst/>
                <a:latin typeface="Segoe UI"/>
                <a:ea typeface="Calibri"/>
                <a:cs typeface="Times New Roman"/>
              </a:rPr>
              <a:t>Format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Size</a:t>
            </a:r>
            <a:r>
              <a:rPr lang="en-US" sz="1200" dirty="0" smtClean="0">
                <a:effectLst/>
                <a:latin typeface="Segoe UI"/>
                <a:ea typeface="Calibri"/>
                <a:cs typeface="Times New Roman"/>
              </a:rPr>
              <a:t> group, click the arrow at the bottom right corner to launch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box.</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box, select </a:t>
            </a:r>
            <a:r>
              <a:rPr lang="en-US" sz="1200" b="1" dirty="0" smtClean="0">
                <a:effectLst/>
                <a:latin typeface="Segoe UI"/>
                <a:ea typeface="Calibri"/>
                <a:cs typeface="Times New Roman"/>
              </a:rPr>
              <a:t>Size</a:t>
            </a:r>
            <a:r>
              <a:rPr lang="en-US" sz="1200" dirty="0" smtClean="0">
                <a:effectLst/>
                <a:latin typeface="Segoe UI"/>
                <a:ea typeface="Calibri"/>
                <a:cs typeface="Times New Roman"/>
              </a:rPr>
              <a:t> in the left pane, under </a:t>
            </a:r>
            <a:r>
              <a:rPr lang="en-US" sz="1200" b="1" dirty="0" smtClean="0">
                <a:effectLst/>
                <a:latin typeface="Segoe UI"/>
                <a:ea typeface="Calibri"/>
                <a:cs typeface="Times New Roman"/>
              </a:rPr>
              <a:t>Size and Rotate</a:t>
            </a:r>
            <a:r>
              <a:rPr lang="en-US" sz="1200" dirty="0" smtClean="0">
                <a:effectLst/>
                <a:latin typeface="Segoe UI"/>
                <a:ea typeface="Calibri"/>
                <a:cs typeface="Times New Roman"/>
              </a:rPr>
              <a:t> in the right pane, set </a:t>
            </a:r>
            <a:r>
              <a:rPr lang="en-US" sz="1200" b="1" dirty="0" smtClean="0">
                <a:effectLst/>
                <a:latin typeface="Segoe UI"/>
                <a:ea typeface="Calibri"/>
                <a:cs typeface="Times New Roman"/>
              </a:rPr>
              <a:t>Height</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1.88”</a:t>
            </a:r>
            <a:r>
              <a:rPr lang="en-US" sz="1200" dirty="0" smtClean="0">
                <a:effectLst/>
                <a:latin typeface="Segoe UI"/>
                <a:ea typeface="Calibri"/>
                <a:cs typeface="Times New Roman"/>
              </a:rPr>
              <a:t> and </a:t>
            </a:r>
            <a:r>
              <a:rPr lang="en-US" sz="1200" b="1" dirty="0" smtClean="0">
                <a:effectLst/>
                <a:latin typeface="Segoe UI"/>
                <a:ea typeface="Calibri"/>
                <a:cs typeface="Times New Roman"/>
              </a:rPr>
              <a:t>Width</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1.99”</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Animations</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Animation</a:t>
            </a:r>
            <a:r>
              <a:rPr lang="en-US" sz="1200" dirty="0" smtClean="0">
                <a:effectLst/>
                <a:latin typeface="Segoe UI"/>
                <a:ea typeface="Calibri"/>
                <a:cs typeface="Times New Roman"/>
              </a:rPr>
              <a:t> group, select </a:t>
            </a:r>
            <a:r>
              <a:rPr lang="en-US" sz="1200" b="1" dirty="0" smtClean="0">
                <a:effectLst/>
                <a:latin typeface="Segoe UI"/>
                <a:ea typeface="Calibri"/>
                <a:cs typeface="Times New Roman"/>
              </a:rPr>
              <a:t>Play</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Also on the </a:t>
            </a:r>
            <a:r>
              <a:rPr lang="en-US" sz="1200" b="1" dirty="0" smtClean="0">
                <a:effectLst/>
                <a:latin typeface="Segoe UI"/>
                <a:ea typeface="Calibri"/>
                <a:cs typeface="Times New Roman"/>
              </a:rPr>
              <a:t>Animations </a:t>
            </a:r>
            <a:r>
              <a:rPr lang="en-US" sz="1200" dirty="0" smtClean="0">
                <a:effectLst/>
                <a:latin typeface="Segoe UI"/>
                <a:ea typeface="Calibri"/>
                <a:cs typeface="Times New Roman"/>
              </a:rPr>
              <a:t>tab, in the </a:t>
            </a:r>
            <a:r>
              <a:rPr lang="en-US" sz="1200" b="1" dirty="0" smtClean="0">
                <a:effectLst/>
                <a:latin typeface="Segoe UI"/>
                <a:ea typeface="Calibri"/>
                <a:cs typeface="Times New Roman"/>
              </a:rPr>
              <a:t>Timing</a:t>
            </a:r>
            <a:r>
              <a:rPr lang="en-US" sz="1200" dirty="0" smtClean="0">
                <a:effectLst/>
                <a:latin typeface="Segoe UI"/>
                <a:ea typeface="Calibri"/>
                <a:cs typeface="Times New Roman"/>
              </a:rPr>
              <a:t> group, click the arrow to the right of </a:t>
            </a:r>
            <a:r>
              <a:rPr lang="en-US" sz="1200" b="1" dirty="0" smtClean="0">
                <a:effectLst/>
                <a:latin typeface="Segoe UI"/>
                <a:ea typeface="Calibri"/>
                <a:cs typeface="Times New Roman"/>
              </a:rPr>
              <a:t>Start</a:t>
            </a:r>
            <a:r>
              <a:rPr lang="en-US" sz="1200" dirty="0" smtClean="0">
                <a:effectLst/>
                <a:latin typeface="Segoe UI"/>
                <a:ea typeface="Calibri"/>
                <a:cs typeface="Times New Roman"/>
              </a:rPr>
              <a:t> and select </a:t>
            </a:r>
            <a:r>
              <a:rPr lang="en-US" sz="1200" b="1" dirty="0" smtClean="0">
                <a:effectLst/>
                <a:latin typeface="Segoe UI"/>
                <a:ea typeface="Calibri"/>
                <a:cs typeface="Times New Roman"/>
              </a:rPr>
              <a:t>With Previous</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point to </a:t>
            </a:r>
            <a:r>
              <a:rPr lang="en-US" sz="1200" b="1" dirty="0" smtClean="0">
                <a:effectLst/>
                <a:latin typeface="Segoe UI"/>
                <a:ea typeface="Calibri"/>
                <a:cs typeface="Times New Roman"/>
              </a:rPr>
              <a:t>Align</a:t>
            </a:r>
            <a:r>
              <a:rPr lang="en-US" sz="1200" dirty="0" smtClean="0">
                <a:effectLst/>
                <a:latin typeface="Segoe UI"/>
                <a:ea typeface="Calibri"/>
                <a:cs typeface="Times New Roman"/>
              </a:rPr>
              <a:t>, and then do the following:</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1143000" algn="l"/>
              </a:tabLst>
            </a:pPr>
            <a:r>
              <a:rPr lang="en-US" sz="1200" dirty="0" smtClean="0">
                <a:effectLst/>
                <a:latin typeface="Segoe UI"/>
                <a:ea typeface="Calibri"/>
                <a:cs typeface="Times New Roman"/>
              </a:rPr>
              <a:t>Click </a:t>
            </a:r>
            <a:r>
              <a:rPr lang="en-US" sz="1200" b="1" dirty="0" smtClean="0">
                <a:effectLst/>
                <a:latin typeface="Segoe UI"/>
                <a:ea typeface="Calibri"/>
                <a:cs typeface="Times New Roman"/>
              </a:rPr>
              <a:t>Align Left</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1143000" algn="l"/>
              </a:tabLst>
            </a:pPr>
            <a:r>
              <a:rPr lang="en-US" sz="1200" dirty="0" smtClean="0">
                <a:effectLst/>
                <a:latin typeface="Segoe UI"/>
                <a:ea typeface="Calibri"/>
                <a:cs typeface="Times New Roman"/>
              </a:rPr>
              <a:t>Click </a:t>
            </a:r>
            <a:r>
              <a:rPr lang="en-US" sz="1200" b="1" dirty="0" smtClean="0">
                <a:effectLst/>
                <a:latin typeface="Segoe UI"/>
                <a:ea typeface="Calibri"/>
                <a:cs typeface="Times New Roman"/>
              </a:rPr>
              <a:t>Align Top</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Also 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under</a:t>
            </a:r>
            <a:r>
              <a:rPr lang="en-US" sz="1200" b="1" dirty="0" smtClean="0">
                <a:effectLst/>
                <a:latin typeface="Segoe UI"/>
                <a:ea typeface="Calibri"/>
                <a:cs typeface="Times New Roman"/>
              </a:rPr>
              <a:t> Order Objects</a:t>
            </a:r>
            <a:r>
              <a:rPr lang="en-US" sz="1200" dirty="0" smtClean="0">
                <a:effectLst/>
                <a:latin typeface="Segoe UI"/>
                <a:ea typeface="Calibri"/>
                <a:cs typeface="Times New Roman"/>
              </a:rPr>
              <a:t>, click</a:t>
            </a:r>
            <a:r>
              <a:rPr lang="en-US" sz="1200" b="1" dirty="0" smtClean="0">
                <a:effectLst/>
                <a:latin typeface="Segoe UI"/>
                <a:ea typeface="Calibri"/>
                <a:cs typeface="Times New Roman"/>
              </a:rPr>
              <a:t> Send to Back</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Media</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Video</a:t>
            </a:r>
            <a:r>
              <a:rPr lang="en-US" sz="1200" dirty="0" smtClean="0">
                <a:effectLst/>
                <a:latin typeface="Segoe UI"/>
                <a:ea typeface="Calibri"/>
                <a:cs typeface="Times New Roman"/>
              </a:rPr>
              <a:t>, and then click </a:t>
            </a:r>
            <a:r>
              <a:rPr lang="en-US" sz="1200" b="1" dirty="0" smtClean="0">
                <a:effectLst/>
                <a:latin typeface="Segoe UI"/>
                <a:ea typeface="Calibri"/>
                <a:cs typeface="Times New Roman"/>
              </a:rPr>
              <a:t>Video from File</a:t>
            </a: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In the left pane of the </a:t>
            </a:r>
            <a:r>
              <a:rPr lang="en-US" sz="1200" b="1" dirty="0" smtClean="0">
                <a:effectLst/>
                <a:latin typeface="Segoe UI"/>
                <a:ea typeface="Calibri"/>
                <a:cs typeface="Times New Roman"/>
              </a:rPr>
              <a:t>Insert Video</a:t>
            </a:r>
            <a:r>
              <a:rPr lang="en-US" sz="1200" dirty="0" smtClean="0">
                <a:effectLst/>
                <a:latin typeface="Segoe UI"/>
                <a:ea typeface="Calibri"/>
                <a:cs typeface="Times New Roman"/>
              </a:rPr>
              <a:t> dialog box, click the drive or library that contains the video. In the right pane of the dialog box, click the second video that you want and then click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box, select </a:t>
            </a:r>
            <a:r>
              <a:rPr lang="en-US" sz="1200" b="1" dirty="0" smtClean="0">
                <a:effectLst/>
                <a:latin typeface="Segoe UI"/>
                <a:ea typeface="Calibri"/>
                <a:cs typeface="Times New Roman"/>
              </a:rPr>
              <a:t>Size</a:t>
            </a:r>
            <a:r>
              <a:rPr lang="en-US" sz="1200" dirty="0" smtClean="0">
                <a:effectLst/>
                <a:latin typeface="Segoe UI"/>
                <a:ea typeface="Calibri"/>
                <a:cs typeface="Times New Roman"/>
              </a:rPr>
              <a:t> in the left pane, under </a:t>
            </a:r>
            <a:r>
              <a:rPr lang="en-US" sz="1200" b="1" dirty="0" smtClean="0">
                <a:effectLst/>
                <a:latin typeface="Segoe UI"/>
                <a:ea typeface="Calibri"/>
                <a:cs typeface="Times New Roman"/>
              </a:rPr>
              <a:t>Size and Rotate</a:t>
            </a:r>
            <a:r>
              <a:rPr lang="en-US" sz="1200" dirty="0" smtClean="0">
                <a:effectLst/>
                <a:latin typeface="Segoe UI"/>
                <a:ea typeface="Calibri"/>
                <a:cs typeface="Times New Roman"/>
              </a:rPr>
              <a:t> in the right pane, and set </a:t>
            </a:r>
            <a:r>
              <a:rPr lang="en-US" sz="1200" b="1" dirty="0" smtClean="0">
                <a:effectLst/>
                <a:latin typeface="Segoe UI"/>
                <a:ea typeface="Calibri"/>
                <a:cs typeface="Times New Roman"/>
              </a:rPr>
              <a:t>Height</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1.88”</a:t>
            </a:r>
            <a:r>
              <a:rPr lang="en-US" sz="1200" dirty="0" smtClean="0">
                <a:effectLst/>
                <a:latin typeface="Segoe UI"/>
                <a:ea typeface="Calibri"/>
                <a:cs typeface="Times New Roman"/>
              </a:rPr>
              <a:t> and </a:t>
            </a:r>
            <a:r>
              <a:rPr lang="en-US" sz="1200" b="1" dirty="0" smtClean="0">
                <a:effectLst/>
                <a:latin typeface="Segoe UI"/>
                <a:ea typeface="Calibri"/>
                <a:cs typeface="Times New Roman"/>
              </a:rPr>
              <a:t>Width</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1.99”</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Animations</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Animation</a:t>
            </a:r>
            <a:r>
              <a:rPr lang="en-US" sz="1200" dirty="0" smtClean="0">
                <a:effectLst/>
                <a:latin typeface="Segoe UI"/>
                <a:ea typeface="Calibri"/>
                <a:cs typeface="Times New Roman"/>
              </a:rPr>
              <a:t> group, select </a:t>
            </a:r>
            <a:r>
              <a:rPr lang="en-US" sz="1200" b="1" dirty="0" smtClean="0">
                <a:effectLst/>
                <a:latin typeface="Segoe UI"/>
                <a:ea typeface="Calibri"/>
                <a:cs typeface="Times New Roman"/>
              </a:rPr>
              <a:t>Play</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Also on the </a:t>
            </a:r>
            <a:r>
              <a:rPr lang="en-US" sz="1200" b="1" dirty="0" smtClean="0">
                <a:effectLst/>
                <a:latin typeface="Segoe UI"/>
                <a:ea typeface="Calibri"/>
                <a:cs typeface="Times New Roman"/>
              </a:rPr>
              <a:t>Animations </a:t>
            </a:r>
            <a:r>
              <a:rPr lang="en-US" sz="1200" dirty="0" smtClean="0">
                <a:effectLst/>
                <a:latin typeface="Segoe UI"/>
                <a:ea typeface="Calibri"/>
                <a:cs typeface="Times New Roman"/>
              </a:rPr>
              <a:t>tab, in the </a:t>
            </a:r>
            <a:r>
              <a:rPr lang="en-US" sz="1200" b="1" dirty="0" smtClean="0">
                <a:effectLst/>
                <a:latin typeface="Segoe UI"/>
                <a:ea typeface="Calibri"/>
                <a:cs typeface="Times New Roman"/>
              </a:rPr>
              <a:t>Timing</a:t>
            </a:r>
            <a:r>
              <a:rPr lang="en-US" sz="1200" dirty="0" smtClean="0">
                <a:effectLst/>
                <a:latin typeface="Segoe UI"/>
                <a:ea typeface="Calibri"/>
                <a:cs typeface="Times New Roman"/>
              </a:rPr>
              <a:t> group, click the arrow to the right of </a:t>
            </a:r>
            <a:r>
              <a:rPr lang="en-US" sz="1200" b="1" dirty="0" smtClean="0">
                <a:effectLst/>
                <a:latin typeface="Segoe UI"/>
                <a:ea typeface="Calibri"/>
                <a:cs typeface="Times New Roman"/>
              </a:rPr>
              <a:t>Start</a:t>
            </a:r>
            <a:r>
              <a:rPr lang="en-US" sz="1200" dirty="0" smtClean="0">
                <a:effectLst/>
                <a:latin typeface="Segoe UI"/>
                <a:ea typeface="Calibri"/>
                <a:cs typeface="Times New Roman"/>
              </a:rPr>
              <a:t> and select </a:t>
            </a:r>
            <a:r>
              <a:rPr lang="en-US" sz="1200" b="1" dirty="0" smtClean="0">
                <a:effectLst/>
                <a:latin typeface="Segoe UI"/>
                <a:ea typeface="Calibri"/>
                <a:cs typeface="Times New Roman"/>
              </a:rPr>
              <a:t>With Previous</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point to </a:t>
            </a:r>
            <a:r>
              <a:rPr lang="en-US" sz="1200" b="1" dirty="0" smtClean="0">
                <a:effectLst/>
                <a:latin typeface="Segoe UI"/>
                <a:ea typeface="Calibri"/>
                <a:cs typeface="Times New Roman"/>
              </a:rPr>
              <a:t>Align</a:t>
            </a:r>
            <a:r>
              <a:rPr lang="en-US" sz="1200" dirty="0" smtClean="0">
                <a:effectLst/>
                <a:latin typeface="Segoe UI"/>
                <a:ea typeface="Calibri"/>
                <a:cs typeface="Times New Roman"/>
              </a:rPr>
              <a:t>, and then </a:t>
            </a:r>
            <a:r>
              <a:rPr lang="en-US" sz="1200" dirty="0" smtClean="0">
                <a:solidFill>
                  <a:srgbClr val="000000"/>
                </a:solidFill>
                <a:effectLst/>
                <a:latin typeface="Segoe UI"/>
                <a:ea typeface="Calibri"/>
                <a:cs typeface="Times New Roman"/>
              </a:rPr>
              <a:t>click </a:t>
            </a:r>
            <a:r>
              <a:rPr lang="en-US" sz="1200" b="1" dirty="0" smtClean="0">
                <a:solidFill>
                  <a:srgbClr val="000000"/>
                </a:solidFill>
                <a:effectLst/>
                <a:latin typeface="Segoe UI"/>
                <a:ea typeface="Calibri"/>
                <a:cs typeface="Times New Roman"/>
              </a:rPr>
              <a:t>Align Top</a:t>
            </a:r>
            <a:r>
              <a:rPr lang="en-US" sz="1200" dirty="0" smtClean="0">
                <a:solidFill>
                  <a:srgbClr val="000000"/>
                </a:solidFill>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solidFill>
                  <a:srgbClr val="000000"/>
                </a:solidFill>
                <a:effectLst/>
                <a:latin typeface="Segoe UI"/>
                <a:ea typeface="Calibri"/>
                <a:cs typeface="Times New Roman"/>
              </a:rPr>
              <a:t>Press and hold CTRL, select second video and second rectangle from top left.  </a:t>
            </a: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point to </a:t>
            </a:r>
            <a:r>
              <a:rPr lang="en-US" sz="1200" b="1" dirty="0" smtClean="0">
                <a:effectLst/>
                <a:latin typeface="Segoe UI"/>
                <a:ea typeface="Calibri"/>
                <a:cs typeface="Times New Roman"/>
              </a:rPr>
              <a:t>Align</a:t>
            </a:r>
            <a:r>
              <a:rPr lang="en-US" sz="1200" dirty="0" smtClean="0">
                <a:effectLst/>
                <a:latin typeface="Segoe UI"/>
                <a:ea typeface="Calibri"/>
                <a:cs typeface="Times New Roman"/>
              </a:rPr>
              <a:t>, and then select </a:t>
            </a:r>
            <a:r>
              <a:rPr lang="en-US" sz="1200" b="1" dirty="0" smtClean="0">
                <a:effectLst/>
                <a:latin typeface="Segoe UI"/>
                <a:ea typeface="Calibri"/>
                <a:cs typeface="Times New Roman"/>
              </a:rPr>
              <a:t>Align Left </a:t>
            </a:r>
            <a:r>
              <a:rPr lang="en-US" sz="1200" dirty="0" smtClean="0">
                <a:effectLst/>
                <a:latin typeface="Segoe UI"/>
                <a:ea typeface="Calibri"/>
                <a:cs typeface="Times New Roman"/>
              </a:rPr>
              <a:t>or </a:t>
            </a:r>
            <a:r>
              <a:rPr lang="en-US" sz="1200" b="1" dirty="0" smtClean="0">
                <a:effectLst/>
                <a:latin typeface="Segoe UI"/>
                <a:ea typeface="Calibri"/>
                <a:cs typeface="Times New Roman"/>
              </a:rPr>
              <a:t>Align Right</a:t>
            </a:r>
            <a:r>
              <a:rPr lang="en-US" sz="1200" dirty="0" smtClean="0">
                <a:effectLst/>
                <a:latin typeface="Segoe UI"/>
                <a:ea typeface="Calibri"/>
                <a:cs typeface="Times New Roman"/>
              </a:rPr>
              <a:t> (depending on which way the video needs to move to match up with rectangle).</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Select the second video, 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under</a:t>
            </a:r>
            <a:r>
              <a:rPr lang="en-US" sz="1200" b="1" dirty="0" smtClean="0">
                <a:effectLst/>
                <a:latin typeface="Segoe UI"/>
                <a:ea typeface="Calibri"/>
                <a:cs typeface="Times New Roman"/>
              </a:rPr>
              <a:t> Order Objects</a:t>
            </a:r>
            <a:r>
              <a:rPr lang="en-US" sz="1200" dirty="0" smtClean="0">
                <a:effectLst/>
                <a:latin typeface="Segoe UI"/>
                <a:ea typeface="Calibri"/>
                <a:cs typeface="Times New Roman"/>
              </a:rPr>
              <a:t>, click</a:t>
            </a:r>
            <a:r>
              <a:rPr lang="en-US" sz="1200" b="1" dirty="0" smtClean="0">
                <a:effectLst/>
                <a:latin typeface="Segoe UI"/>
                <a:ea typeface="Calibri"/>
                <a:cs typeface="Times New Roman"/>
              </a:rPr>
              <a:t> Send to Back</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Media</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Video</a:t>
            </a:r>
            <a:r>
              <a:rPr lang="en-US" sz="1200" dirty="0" smtClean="0">
                <a:effectLst/>
                <a:latin typeface="Segoe UI"/>
                <a:ea typeface="Calibri"/>
                <a:cs typeface="Times New Roman"/>
              </a:rPr>
              <a:t>, and then click </a:t>
            </a:r>
            <a:r>
              <a:rPr lang="en-US" sz="1200" b="1" dirty="0" smtClean="0">
                <a:effectLst/>
                <a:latin typeface="Segoe UI"/>
                <a:ea typeface="Calibri"/>
                <a:cs typeface="Times New Roman"/>
              </a:rPr>
              <a:t>Video from File</a:t>
            </a: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In the left pane of the </a:t>
            </a:r>
            <a:r>
              <a:rPr lang="en-US" sz="1200" b="1" dirty="0" smtClean="0">
                <a:effectLst/>
                <a:latin typeface="Segoe UI"/>
                <a:ea typeface="Calibri"/>
                <a:cs typeface="Times New Roman"/>
              </a:rPr>
              <a:t>Insert Video</a:t>
            </a:r>
            <a:r>
              <a:rPr lang="en-US" sz="1200" dirty="0" smtClean="0">
                <a:effectLst/>
                <a:latin typeface="Segoe UI"/>
                <a:ea typeface="Calibri"/>
                <a:cs typeface="Times New Roman"/>
              </a:rPr>
              <a:t> dialog box, click the drive or library that contains the video. In the right pane of the dialog box, click the third video that you want and then click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Under </a:t>
            </a:r>
            <a:r>
              <a:rPr lang="en-US" sz="1200" b="1" dirty="0" smtClean="0">
                <a:effectLst/>
                <a:latin typeface="Segoe UI"/>
                <a:ea typeface="Calibri"/>
                <a:cs typeface="Times New Roman"/>
              </a:rPr>
              <a:t>Video Tools</a:t>
            </a:r>
            <a:r>
              <a:rPr lang="en-US" sz="1200" dirty="0" smtClean="0">
                <a:effectLst/>
                <a:latin typeface="Segoe UI"/>
                <a:ea typeface="Calibri"/>
                <a:cs typeface="Times New Roman"/>
              </a:rPr>
              <a:t> on the </a:t>
            </a:r>
            <a:r>
              <a:rPr lang="en-US" sz="1200" b="1" dirty="0" smtClean="0">
                <a:effectLst/>
                <a:latin typeface="Segoe UI"/>
                <a:ea typeface="Calibri"/>
                <a:cs typeface="Times New Roman"/>
              </a:rPr>
              <a:t>Format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Size</a:t>
            </a:r>
            <a:r>
              <a:rPr lang="en-US" sz="1200" dirty="0" smtClean="0">
                <a:effectLst/>
                <a:latin typeface="Segoe UI"/>
                <a:ea typeface="Calibri"/>
                <a:cs typeface="Times New Roman"/>
              </a:rPr>
              <a:t> group, click the arrow at the bottom right corner to launch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box.</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box, select </a:t>
            </a:r>
            <a:r>
              <a:rPr lang="en-US" sz="1200" b="1" dirty="0" smtClean="0">
                <a:effectLst/>
                <a:latin typeface="Segoe UI"/>
                <a:ea typeface="Calibri"/>
                <a:cs typeface="Times New Roman"/>
              </a:rPr>
              <a:t>Size</a:t>
            </a:r>
            <a:r>
              <a:rPr lang="en-US" sz="1200" dirty="0" smtClean="0">
                <a:effectLst/>
                <a:latin typeface="Segoe UI"/>
                <a:ea typeface="Calibri"/>
                <a:cs typeface="Times New Roman"/>
              </a:rPr>
              <a:t> in the left pane, under </a:t>
            </a:r>
            <a:r>
              <a:rPr lang="en-US" sz="1200" b="1" dirty="0" smtClean="0">
                <a:effectLst/>
                <a:latin typeface="Segoe UI"/>
                <a:ea typeface="Calibri"/>
                <a:cs typeface="Times New Roman"/>
              </a:rPr>
              <a:t>Size and Rotate</a:t>
            </a:r>
            <a:r>
              <a:rPr lang="en-US" sz="1200" dirty="0" smtClean="0">
                <a:effectLst/>
                <a:latin typeface="Segoe UI"/>
                <a:ea typeface="Calibri"/>
                <a:cs typeface="Times New Roman"/>
              </a:rPr>
              <a:t> in the right pane, set the </a:t>
            </a:r>
            <a:r>
              <a:rPr lang="en-US" sz="1200" b="1" dirty="0" smtClean="0">
                <a:effectLst/>
                <a:latin typeface="Segoe UI"/>
                <a:ea typeface="Calibri"/>
                <a:cs typeface="Times New Roman"/>
              </a:rPr>
              <a:t>Height</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3.75”</a:t>
            </a:r>
            <a:r>
              <a:rPr lang="en-US" sz="1200" dirty="0" smtClean="0">
                <a:effectLst/>
                <a:latin typeface="Segoe UI"/>
                <a:ea typeface="Calibri"/>
                <a:cs typeface="Times New Roman"/>
              </a:rPr>
              <a:t> and the </a:t>
            </a:r>
            <a:r>
              <a:rPr lang="en-US" sz="1200" b="1" dirty="0" smtClean="0">
                <a:effectLst/>
                <a:latin typeface="Segoe UI"/>
                <a:ea typeface="Calibri"/>
                <a:cs typeface="Times New Roman"/>
              </a:rPr>
              <a:t>Width</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4”</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Animations</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Animation</a:t>
            </a:r>
            <a:r>
              <a:rPr lang="en-US" sz="1200" dirty="0" smtClean="0">
                <a:effectLst/>
                <a:latin typeface="Segoe UI"/>
                <a:ea typeface="Calibri"/>
                <a:cs typeface="Times New Roman"/>
              </a:rPr>
              <a:t> group, select </a:t>
            </a:r>
            <a:r>
              <a:rPr lang="en-US" sz="1200" b="1" dirty="0" smtClean="0">
                <a:effectLst/>
                <a:latin typeface="Segoe UI"/>
                <a:ea typeface="Calibri"/>
                <a:cs typeface="Times New Roman"/>
              </a:rPr>
              <a:t>Play</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Also on the </a:t>
            </a:r>
            <a:r>
              <a:rPr lang="en-US" sz="1200" b="1" dirty="0" smtClean="0">
                <a:effectLst/>
                <a:latin typeface="Segoe UI"/>
                <a:ea typeface="Calibri"/>
                <a:cs typeface="Times New Roman"/>
              </a:rPr>
              <a:t>Animations </a:t>
            </a:r>
            <a:r>
              <a:rPr lang="en-US" sz="1200" dirty="0" smtClean="0">
                <a:effectLst/>
                <a:latin typeface="Segoe UI"/>
                <a:ea typeface="Calibri"/>
                <a:cs typeface="Times New Roman"/>
              </a:rPr>
              <a:t>tab, in the </a:t>
            </a:r>
            <a:r>
              <a:rPr lang="en-US" sz="1200" b="1" dirty="0" smtClean="0">
                <a:effectLst/>
                <a:latin typeface="Segoe UI"/>
                <a:ea typeface="Calibri"/>
                <a:cs typeface="Times New Roman"/>
              </a:rPr>
              <a:t>Timing</a:t>
            </a:r>
            <a:r>
              <a:rPr lang="en-US" sz="1200" dirty="0" smtClean="0">
                <a:effectLst/>
                <a:latin typeface="Segoe UI"/>
                <a:ea typeface="Calibri"/>
                <a:cs typeface="Times New Roman"/>
              </a:rPr>
              <a:t> group, click the arrow to the right of </a:t>
            </a:r>
            <a:r>
              <a:rPr lang="en-US" sz="1200" b="1" dirty="0" smtClean="0">
                <a:effectLst/>
                <a:latin typeface="Segoe UI"/>
                <a:ea typeface="Calibri"/>
                <a:cs typeface="Times New Roman"/>
              </a:rPr>
              <a:t>Start</a:t>
            </a:r>
            <a:r>
              <a:rPr lang="en-US" sz="1200" dirty="0" smtClean="0">
                <a:effectLst/>
                <a:latin typeface="Segoe UI"/>
                <a:ea typeface="Calibri"/>
                <a:cs typeface="Times New Roman"/>
              </a:rPr>
              <a:t> and select </a:t>
            </a:r>
            <a:r>
              <a:rPr lang="en-US" sz="1200" b="1" dirty="0" smtClean="0">
                <a:effectLst/>
                <a:latin typeface="Segoe UI"/>
                <a:ea typeface="Calibri"/>
                <a:cs typeface="Times New Roman"/>
              </a:rPr>
              <a:t>With Previous</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point to </a:t>
            </a:r>
            <a:r>
              <a:rPr lang="en-US" sz="1200" b="1" dirty="0" smtClean="0">
                <a:effectLst/>
                <a:latin typeface="Segoe UI"/>
                <a:ea typeface="Calibri"/>
                <a:cs typeface="Times New Roman"/>
              </a:rPr>
              <a:t>Align</a:t>
            </a:r>
            <a:r>
              <a:rPr lang="en-US" sz="1200" dirty="0" smtClean="0">
                <a:effectLst/>
                <a:latin typeface="Segoe UI"/>
                <a:ea typeface="Calibri"/>
                <a:cs typeface="Times New Roman"/>
              </a:rPr>
              <a:t>, and then do the following:</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1143000" algn="l"/>
              </a:tabLst>
            </a:pPr>
            <a:r>
              <a:rPr lang="en-US" sz="1200" dirty="0" smtClean="0">
                <a:effectLst/>
                <a:latin typeface="Segoe UI"/>
                <a:ea typeface="Calibri"/>
                <a:cs typeface="Times New Roman"/>
              </a:rPr>
              <a:t>Click </a:t>
            </a:r>
            <a:r>
              <a:rPr lang="en-US" sz="1200" b="1" dirty="0" smtClean="0">
                <a:effectLst/>
                <a:latin typeface="Segoe UI"/>
                <a:ea typeface="Calibri"/>
                <a:cs typeface="Times New Roman"/>
              </a:rPr>
              <a:t>Align Right</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Arial"/>
              <a:buChar char="•"/>
              <a:tabLst>
                <a:tab pos="1143000" algn="l"/>
              </a:tabLst>
            </a:pPr>
            <a:r>
              <a:rPr lang="en-US" sz="1200" dirty="0" smtClean="0">
                <a:effectLst/>
                <a:latin typeface="Segoe UI"/>
                <a:ea typeface="Calibri"/>
                <a:cs typeface="Times New Roman"/>
              </a:rPr>
              <a:t>Click </a:t>
            </a:r>
            <a:r>
              <a:rPr lang="en-US" sz="1200" b="1" dirty="0" smtClean="0">
                <a:effectLst/>
                <a:latin typeface="Segoe UI"/>
                <a:ea typeface="Calibri"/>
                <a:cs typeface="Times New Roman"/>
              </a:rPr>
              <a:t>Align Top</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Also 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under</a:t>
            </a:r>
            <a:r>
              <a:rPr lang="en-US" sz="1200" b="1" dirty="0" smtClean="0">
                <a:effectLst/>
                <a:latin typeface="Segoe UI"/>
                <a:ea typeface="Calibri"/>
                <a:cs typeface="Times New Roman"/>
              </a:rPr>
              <a:t> Order Objects</a:t>
            </a:r>
            <a:r>
              <a:rPr lang="en-US" sz="1200" dirty="0" smtClean="0">
                <a:effectLst/>
                <a:latin typeface="Segoe UI"/>
                <a:ea typeface="Calibri"/>
                <a:cs typeface="Times New Roman"/>
              </a:rPr>
              <a:t>, click</a:t>
            </a:r>
            <a:r>
              <a:rPr lang="en-US" sz="1200" b="1" dirty="0" smtClean="0">
                <a:effectLst/>
                <a:latin typeface="Segoe UI"/>
                <a:ea typeface="Calibri"/>
                <a:cs typeface="Times New Roman"/>
              </a:rPr>
              <a:t> Send to Back</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Media</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Video</a:t>
            </a:r>
            <a:r>
              <a:rPr lang="en-US" sz="1200" dirty="0" smtClean="0">
                <a:effectLst/>
                <a:latin typeface="Segoe UI"/>
                <a:ea typeface="Calibri"/>
                <a:cs typeface="Times New Roman"/>
              </a:rPr>
              <a:t>, and then click </a:t>
            </a:r>
            <a:r>
              <a:rPr lang="en-US" sz="1200" b="1" dirty="0" smtClean="0">
                <a:effectLst/>
                <a:latin typeface="Segoe UI"/>
                <a:ea typeface="Calibri"/>
                <a:cs typeface="Times New Roman"/>
              </a:rPr>
              <a:t>Video from file</a:t>
            </a: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In the left pane of the </a:t>
            </a:r>
            <a:r>
              <a:rPr lang="en-US" sz="1200" b="1" dirty="0" smtClean="0">
                <a:effectLst/>
                <a:latin typeface="Segoe UI"/>
                <a:ea typeface="Calibri"/>
                <a:cs typeface="Times New Roman"/>
              </a:rPr>
              <a:t>Insert Video</a:t>
            </a:r>
            <a:r>
              <a:rPr lang="en-US" sz="1200" dirty="0" smtClean="0">
                <a:effectLst/>
                <a:latin typeface="Segoe UI"/>
                <a:ea typeface="Calibri"/>
                <a:cs typeface="Times New Roman"/>
              </a:rPr>
              <a:t> dialog box, click the drive or library that contains the video. In the right pane of the dialog box, click the fourth video that you want and then click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box, select </a:t>
            </a:r>
            <a:r>
              <a:rPr lang="en-US" sz="1200" b="1" dirty="0" smtClean="0">
                <a:effectLst/>
                <a:latin typeface="Segoe UI"/>
                <a:ea typeface="Calibri"/>
                <a:cs typeface="Times New Roman"/>
              </a:rPr>
              <a:t>Size</a:t>
            </a:r>
            <a:r>
              <a:rPr lang="en-US" sz="1200" dirty="0" smtClean="0">
                <a:effectLst/>
                <a:latin typeface="Segoe UI"/>
                <a:ea typeface="Calibri"/>
                <a:cs typeface="Times New Roman"/>
              </a:rPr>
              <a:t> in the left pane, under </a:t>
            </a:r>
            <a:r>
              <a:rPr lang="en-US" sz="1200" b="1" dirty="0" smtClean="0">
                <a:effectLst/>
                <a:latin typeface="Segoe UI"/>
                <a:ea typeface="Calibri"/>
                <a:cs typeface="Times New Roman"/>
              </a:rPr>
              <a:t>Size and Rotate</a:t>
            </a:r>
            <a:r>
              <a:rPr lang="en-US" sz="1200" dirty="0" smtClean="0">
                <a:effectLst/>
                <a:latin typeface="Segoe UI"/>
                <a:ea typeface="Calibri"/>
                <a:cs typeface="Times New Roman"/>
              </a:rPr>
              <a:t> in the right pane, set the </a:t>
            </a:r>
            <a:r>
              <a:rPr lang="en-US" sz="1200" b="1" dirty="0" smtClean="0">
                <a:effectLst/>
                <a:latin typeface="Segoe UI"/>
                <a:ea typeface="Calibri"/>
                <a:cs typeface="Times New Roman"/>
              </a:rPr>
              <a:t>Height</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1.88”</a:t>
            </a:r>
            <a:r>
              <a:rPr lang="en-US" sz="1200" dirty="0" smtClean="0">
                <a:effectLst/>
                <a:latin typeface="Segoe UI"/>
                <a:ea typeface="Calibri"/>
                <a:cs typeface="Times New Roman"/>
              </a:rPr>
              <a:t> and the </a:t>
            </a:r>
            <a:r>
              <a:rPr lang="en-US" sz="1200" b="1" dirty="0" smtClean="0">
                <a:effectLst/>
                <a:latin typeface="Segoe UI"/>
                <a:ea typeface="Calibri"/>
                <a:cs typeface="Times New Roman"/>
              </a:rPr>
              <a:t>Width</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1.99”</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Animations</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Animation</a:t>
            </a:r>
            <a:r>
              <a:rPr lang="en-US" sz="1200" dirty="0" smtClean="0">
                <a:effectLst/>
                <a:latin typeface="Segoe UI"/>
                <a:ea typeface="Calibri"/>
                <a:cs typeface="Times New Roman"/>
              </a:rPr>
              <a:t> group, select </a:t>
            </a:r>
            <a:r>
              <a:rPr lang="en-US" sz="1200" b="1" dirty="0" smtClean="0">
                <a:effectLst/>
                <a:latin typeface="Segoe UI"/>
                <a:ea typeface="Calibri"/>
                <a:cs typeface="Times New Roman"/>
              </a:rPr>
              <a:t>Play</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Also on the </a:t>
            </a:r>
            <a:r>
              <a:rPr lang="en-US" sz="1200" b="1" dirty="0" smtClean="0">
                <a:effectLst/>
                <a:latin typeface="Segoe UI"/>
                <a:ea typeface="Calibri"/>
                <a:cs typeface="Times New Roman"/>
              </a:rPr>
              <a:t>Animations </a:t>
            </a:r>
            <a:r>
              <a:rPr lang="en-US" sz="1200" dirty="0" smtClean="0">
                <a:effectLst/>
                <a:latin typeface="Segoe UI"/>
                <a:ea typeface="Calibri"/>
                <a:cs typeface="Times New Roman"/>
              </a:rPr>
              <a:t>tab, in the </a:t>
            </a:r>
            <a:r>
              <a:rPr lang="en-US" sz="1200" b="1" dirty="0" smtClean="0">
                <a:effectLst/>
                <a:latin typeface="Segoe UI"/>
                <a:ea typeface="Calibri"/>
                <a:cs typeface="Times New Roman"/>
              </a:rPr>
              <a:t>Timing</a:t>
            </a:r>
            <a:r>
              <a:rPr lang="en-US" sz="1200" dirty="0" smtClean="0">
                <a:effectLst/>
                <a:latin typeface="Segoe UI"/>
                <a:ea typeface="Calibri"/>
                <a:cs typeface="Times New Roman"/>
              </a:rPr>
              <a:t> group, click the arrow to the right of </a:t>
            </a:r>
            <a:r>
              <a:rPr lang="en-US" sz="1200" b="1" dirty="0" smtClean="0">
                <a:effectLst/>
                <a:latin typeface="Segoe UI"/>
                <a:ea typeface="Calibri"/>
                <a:cs typeface="Times New Roman"/>
              </a:rPr>
              <a:t>Start</a:t>
            </a:r>
            <a:r>
              <a:rPr lang="en-US" sz="1200" dirty="0" smtClean="0">
                <a:effectLst/>
                <a:latin typeface="Segoe UI"/>
                <a:ea typeface="Calibri"/>
                <a:cs typeface="Times New Roman"/>
              </a:rPr>
              <a:t> and select </a:t>
            </a:r>
            <a:r>
              <a:rPr lang="en-US" sz="1200" b="1" dirty="0" smtClean="0">
                <a:effectLst/>
                <a:latin typeface="Segoe UI"/>
                <a:ea typeface="Calibri"/>
                <a:cs typeface="Times New Roman"/>
              </a:rPr>
              <a:t>With Previous</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point to </a:t>
            </a:r>
            <a:r>
              <a:rPr lang="en-US" sz="1200" b="1" dirty="0" smtClean="0">
                <a:effectLst/>
                <a:latin typeface="Segoe UI"/>
                <a:ea typeface="Calibri"/>
                <a:cs typeface="Times New Roman"/>
              </a:rPr>
              <a:t>Align</a:t>
            </a:r>
            <a:r>
              <a:rPr lang="en-US" sz="1200" dirty="0" smtClean="0">
                <a:effectLst/>
                <a:latin typeface="Segoe UI"/>
                <a:ea typeface="Calibri"/>
                <a:cs typeface="Times New Roman"/>
              </a:rPr>
              <a:t>, and then </a:t>
            </a:r>
            <a:r>
              <a:rPr lang="en-US" sz="1200" dirty="0" smtClean="0">
                <a:solidFill>
                  <a:srgbClr val="000000"/>
                </a:solidFill>
                <a:effectLst/>
                <a:latin typeface="Segoe UI"/>
                <a:ea typeface="Calibri"/>
                <a:cs typeface="Times New Roman"/>
              </a:rPr>
              <a:t>click </a:t>
            </a:r>
            <a:r>
              <a:rPr lang="en-US" sz="1200" b="1" dirty="0" smtClean="0">
                <a:solidFill>
                  <a:srgbClr val="000000"/>
                </a:solidFill>
                <a:effectLst/>
                <a:latin typeface="Segoe UI"/>
                <a:ea typeface="Calibri"/>
                <a:cs typeface="Times New Roman"/>
              </a:rPr>
              <a:t>Align Bottom</a:t>
            </a:r>
            <a:r>
              <a:rPr lang="en-US" sz="1200" dirty="0" smtClean="0">
                <a:solidFill>
                  <a:srgbClr val="000000"/>
                </a:solidFill>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solidFill>
                  <a:srgbClr val="000000"/>
                </a:solidFill>
                <a:effectLst/>
                <a:latin typeface="Segoe UI"/>
                <a:ea typeface="Calibri"/>
                <a:cs typeface="Times New Roman"/>
              </a:rPr>
              <a:t>Press and hold CTRL, select fourth video and seventeenth rectangle (fourth row, second option from left).  </a:t>
            </a: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point to </a:t>
            </a:r>
            <a:r>
              <a:rPr lang="en-US" sz="1200" b="1" dirty="0" smtClean="0">
                <a:effectLst/>
                <a:latin typeface="Segoe UI"/>
                <a:ea typeface="Calibri"/>
                <a:cs typeface="Times New Roman"/>
              </a:rPr>
              <a:t>Align</a:t>
            </a:r>
            <a:r>
              <a:rPr lang="en-US" sz="1200" dirty="0" smtClean="0">
                <a:effectLst/>
                <a:latin typeface="Segoe UI"/>
                <a:ea typeface="Calibri"/>
                <a:cs typeface="Times New Roman"/>
              </a:rPr>
              <a:t>, and then select </a:t>
            </a:r>
            <a:r>
              <a:rPr lang="en-US" sz="1200" b="1" dirty="0" smtClean="0">
                <a:effectLst/>
                <a:latin typeface="Segoe UI"/>
                <a:ea typeface="Calibri"/>
                <a:cs typeface="Times New Roman"/>
              </a:rPr>
              <a:t>Align Left </a:t>
            </a:r>
            <a:r>
              <a:rPr lang="en-US" sz="1200" dirty="0" smtClean="0">
                <a:effectLst/>
                <a:latin typeface="Segoe UI"/>
                <a:ea typeface="Calibri"/>
                <a:cs typeface="Times New Roman"/>
              </a:rPr>
              <a:t>or </a:t>
            </a:r>
            <a:r>
              <a:rPr lang="en-US" sz="1200" b="1" dirty="0" smtClean="0">
                <a:effectLst/>
                <a:latin typeface="Segoe UI"/>
                <a:ea typeface="Calibri"/>
                <a:cs typeface="Times New Roman"/>
              </a:rPr>
              <a:t>Align Right</a:t>
            </a:r>
            <a:r>
              <a:rPr lang="en-US" sz="1200" dirty="0" smtClean="0">
                <a:effectLst/>
                <a:latin typeface="Segoe UI"/>
                <a:ea typeface="Calibri"/>
                <a:cs typeface="Times New Roman"/>
              </a:rPr>
              <a:t> (depending on which way the video needs to move to match up with rectangle).</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Select just the video, 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under</a:t>
            </a:r>
            <a:r>
              <a:rPr lang="en-US" sz="1200" b="1" dirty="0" smtClean="0">
                <a:effectLst/>
                <a:latin typeface="Segoe UI"/>
                <a:ea typeface="Calibri"/>
                <a:cs typeface="Times New Roman"/>
              </a:rPr>
              <a:t> Order Objects</a:t>
            </a:r>
            <a:r>
              <a:rPr lang="en-US" sz="1200" dirty="0" smtClean="0">
                <a:effectLst/>
                <a:latin typeface="Segoe UI"/>
                <a:ea typeface="Calibri"/>
                <a:cs typeface="Times New Roman"/>
              </a:rPr>
              <a:t>, click</a:t>
            </a:r>
            <a:r>
              <a:rPr lang="en-US" sz="1200" b="1" dirty="0" smtClean="0">
                <a:effectLst/>
                <a:latin typeface="Segoe UI"/>
                <a:ea typeface="Calibri"/>
                <a:cs typeface="Times New Roman"/>
              </a:rPr>
              <a:t> Send to Back</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Media</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Video</a:t>
            </a:r>
            <a:r>
              <a:rPr lang="en-US" sz="1200" dirty="0" smtClean="0">
                <a:effectLst/>
                <a:latin typeface="Segoe UI"/>
                <a:ea typeface="Calibri"/>
                <a:cs typeface="Times New Roman"/>
              </a:rPr>
              <a:t>, and then click </a:t>
            </a:r>
            <a:r>
              <a:rPr lang="en-US" sz="1200" b="1" dirty="0" smtClean="0">
                <a:effectLst/>
                <a:latin typeface="Segoe UI"/>
                <a:ea typeface="Calibri"/>
                <a:cs typeface="Times New Roman"/>
              </a:rPr>
              <a:t>Video from file</a:t>
            </a: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In the left pane of the </a:t>
            </a:r>
            <a:r>
              <a:rPr lang="en-US" sz="1200" b="1" dirty="0" smtClean="0">
                <a:effectLst/>
                <a:latin typeface="Segoe UI"/>
                <a:ea typeface="Calibri"/>
                <a:cs typeface="Times New Roman"/>
              </a:rPr>
              <a:t>Insert Video</a:t>
            </a:r>
            <a:r>
              <a:rPr lang="en-US" sz="1200" dirty="0" smtClean="0">
                <a:effectLst/>
                <a:latin typeface="Segoe UI"/>
                <a:ea typeface="Calibri"/>
                <a:cs typeface="Times New Roman"/>
              </a:rPr>
              <a:t> dialog box, click the drive or library that contains the video. In the right pane of the dialog box, click the fifth video that you want and then click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box, select </a:t>
            </a:r>
            <a:r>
              <a:rPr lang="en-US" sz="1200" b="1" dirty="0" smtClean="0">
                <a:effectLst/>
                <a:latin typeface="Segoe UI"/>
                <a:ea typeface="Calibri"/>
                <a:cs typeface="Times New Roman"/>
              </a:rPr>
              <a:t>Size</a:t>
            </a:r>
            <a:r>
              <a:rPr lang="en-US" sz="1200" dirty="0" smtClean="0">
                <a:effectLst/>
                <a:latin typeface="Segoe UI"/>
                <a:ea typeface="Calibri"/>
                <a:cs typeface="Times New Roman"/>
              </a:rPr>
              <a:t> in the left pane, under </a:t>
            </a:r>
            <a:r>
              <a:rPr lang="en-US" sz="1200" b="1" dirty="0" smtClean="0">
                <a:effectLst/>
                <a:latin typeface="Segoe UI"/>
                <a:ea typeface="Calibri"/>
                <a:cs typeface="Times New Roman"/>
              </a:rPr>
              <a:t>Size and Rotate</a:t>
            </a:r>
            <a:r>
              <a:rPr lang="en-US" sz="1200" dirty="0" smtClean="0">
                <a:effectLst/>
                <a:latin typeface="Segoe UI"/>
                <a:ea typeface="Calibri"/>
                <a:cs typeface="Times New Roman"/>
              </a:rPr>
              <a:t> in the right pane, set the </a:t>
            </a:r>
            <a:r>
              <a:rPr lang="en-US" sz="1200" b="1" dirty="0" smtClean="0">
                <a:effectLst/>
                <a:latin typeface="Segoe UI"/>
                <a:ea typeface="Calibri"/>
                <a:cs typeface="Times New Roman"/>
              </a:rPr>
              <a:t>Height</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1.88”</a:t>
            </a:r>
            <a:r>
              <a:rPr lang="en-US" sz="1200" dirty="0" smtClean="0">
                <a:effectLst/>
                <a:latin typeface="Segoe UI"/>
                <a:ea typeface="Calibri"/>
                <a:cs typeface="Times New Roman"/>
              </a:rPr>
              <a:t> and the </a:t>
            </a:r>
            <a:r>
              <a:rPr lang="en-US" sz="1200" b="1" dirty="0" smtClean="0">
                <a:effectLst/>
                <a:latin typeface="Segoe UI"/>
                <a:ea typeface="Calibri"/>
                <a:cs typeface="Times New Roman"/>
              </a:rPr>
              <a:t>Width</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1.99”</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Animations</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Animation</a:t>
            </a:r>
            <a:r>
              <a:rPr lang="en-US" sz="1200" dirty="0" smtClean="0">
                <a:effectLst/>
                <a:latin typeface="Segoe UI"/>
                <a:ea typeface="Calibri"/>
                <a:cs typeface="Times New Roman"/>
              </a:rPr>
              <a:t> group, select </a:t>
            </a:r>
            <a:r>
              <a:rPr lang="en-US" sz="1200" b="1" dirty="0" smtClean="0">
                <a:effectLst/>
                <a:latin typeface="Segoe UI"/>
                <a:ea typeface="Calibri"/>
                <a:cs typeface="Times New Roman"/>
              </a:rPr>
              <a:t>Play</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Also on the </a:t>
            </a:r>
            <a:r>
              <a:rPr lang="en-US" sz="1200" b="1" dirty="0" smtClean="0">
                <a:effectLst/>
                <a:latin typeface="Segoe UI"/>
                <a:ea typeface="Calibri"/>
                <a:cs typeface="Times New Roman"/>
              </a:rPr>
              <a:t>Animations </a:t>
            </a:r>
            <a:r>
              <a:rPr lang="en-US" sz="1200" dirty="0" smtClean="0">
                <a:effectLst/>
                <a:latin typeface="Segoe UI"/>
                <a:ea typeface="Calibri"/>
                <a:cs typeface="Times New Roman"/>
              </a:rPr>
              <a:t>tab, in the </a:t>
            </a:r>
            <a:r>
              <a:rPr lang="en-US" sz="1200" b="1" dirty="0" smtClean="0">
                <a:effectLst/>
                <a:latin typeface="Segoe UI"/>
                <a:ea typeface="Calibri"/>
                <a:cs typeface="Times New Roman"/>
              </a:rPr>
              <a:t>Timing</a:t>
            </a:r>
            <a:r>
              <a:rPr lang="en-US" sz="1200" dirty="0" smtClean="0">
                <a:effectLst/>
                <a:latin typeface="Segoe UI"/>
                <a:ea typeface="Calibri"/>
                <a:cs typeface="Times New Roman"/>
              </a:rPr>
              <a:t> group, click the arrow to the right of </a:t>
            </a:r>
            <a:r>
              <a:rPr lang="en-US" sz="1200" b="1" dirty="0" smtClean="0">
                <a:effectLst/>
                <a:latin typeface="Segoe UI"/>
                <a:ea typeface="Calibri"/>
                <a:cs typeface="Times New Roman"/>
              </a:rPr>
              <a:t>Start</a:t>
            </a:r>
            <a:r>
              <a:rPr lang="en-US" sz="1200" dirty="0" smtClean="0">
                <a:effectLst/>
                <a:latin typeface="Segoe UI"/>
                <a:ea typeface="Calibri"/>
                <a:cs typeface="Times New Roman"/>
              </a:rPr>
              <a:t> and select </a:t>
            </a:r>
            <a:r>
              <a:rPr lang="en-US" sz="1200" b="1" dirty="0" smtClean="0">
                <a:effectLst/>
                <a:latin typeface="Segoe UI"/>
                <a:ea typeface="Calibri"/>
                <a:cs typeface="Times New Roman"/>
              </a:rPr>
              <a:t>With Previous</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solidFill>
                  <a:srgbClr val="000000"/>
                </a:solidFill>
                <a:effectLst/>
                <a:latin typeface="Segoe UI"/>
                <a:ea typeface="Calibri"/>
                <a:cs typeface="Times New Roman"/>
              </a:rPr>
              <a:t>Press and hold CTRL, select fifth video and thirteenth rectangle (third row, third option from left).  </a:t>
            </a: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point to </a:t>
            </a:r>
            <a:r>
              <a:rPr lang="en-US" sz="1200" b="1" dirty="0" smtClean="0">
                <a:effectLst/>
                <a:latin typeface="Segoe UI"/>
                <a:ea typeface="Calibri"/>
                <a:cs typeface="Times New Roman"/>
              </a:rPr>
              <a:t>Align</a:t>
            </a:r>
            <a:r>
              <a:rPr lang="en-US" sz="1200" dirty="0" smtClean="0">
                <a:effectLst/>
                <a:latin typeface="Segoe UI"/>
                <a:ea typeface="Calibri"/>
                <a:cs typeface="Times New Roman"/>
              </a:rPr>
              <a:t>, and then select </a:t>
            </a:r>
            <a:r>
              <a:rPr lang="en-US" sz="1200" b="1" dirty="0" smtClean="0">
                <a:effectLst/>
                <a:latin typeface="Segoe UI"/>
                <a:ea typeface="Calibri"/>
                <a:cs typeface="Times New Roman"/>
              </a:rPr>
              <a:t>Align Left </a:t>
            </a:r>
            <a:r>
              <a:rPr lang="en-US" sz="1200" dirty="0" smtClean="0">
                <a:effectLst/>
                <a:latin typeface="Segoe UI"/>
                <a:ea typeface="Calibri"/>
                <a:cs typeface="Times New Roman"/>
              </a:rPr>
              <a:t>or </a:t>
            </a:r>
            <a:r>
              <a:rPr lang="en-US" sz="1200" b="1" dirty="0" smtClean="0">
                <a:effectLst/>
                <a:latin typeface="Segoe UI"/>
                <a:ea typeface="Calibri"/>
                <a:cs typeface="Times New Roman"/>
              </a:rPr>
              <a:t>Align Right, and then Align Top </a:t>
            </a:r>
            <a:r>
              <a:rPr lang="en-US" sz="1200" dirty="0" smtClean="0">
                <a:effectLst/>
                <a:latin typeface="Segoe UI"/>
                <a:ea typeface="Calibri"/>
                <a:cs typeface="Times New Roman"/>
              </a:rPr>
              <a:t>or</a:t>
            </a:r>
            <a:r>
              <a:rPr lang="en-US" sz="1200" b="1" dirty="0" smtClean="0">
                <a:effectLst/>
                <a:latin typeface="Segoe UI"/>
                <a:ea typeface="Calibri"/>
                <a:cs typeface="Times New Roman"/>
              </a:rPr>
              <a:t> Align Bottom</a:t>
            </a:r>
            <a:r>
              <a:rPr lang="en-US" sz="1200" dirty="0" smtClean="0">
                <a:effectLst/>
                <a:latin typeface="Segoe UI"/>
                <a:ea typeface="Calibri"/>
                <a:cs typeface="Times New Roman"/>
              </a:rPr>
              <a:t> (depending on which way the video needs to move to match up with rectangle).</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Select just the video, 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under</a:t>
            </a:r>
            <a:r>
              <a:rPr lang="en-US" sz="1200" b="1" dirty="0" smtClean="0">
                <a:effectLst/>
                <a:latin typeface="Segoe UI"/>
                <a:ea typeface="Calibri"/>
                <a:cs typeface="Times New Roman"/>
              </a:rPr>
              <a:t> Order Objects</a:t>
            </a:r>
            <a:r>
              <a:rPr lang="en-US" sz="1200" dirty="0" smtClean="0">
                <a:effectLst/>
                <a:latin typeface="Segoe UI"/>
                <a:ea typeface="Calibri"/>
                <a:cs typeface="Times New Roman"/>
              </a:rPr>
              <a:t>, click</a:t>
            </a:r>
            <a:r>
              <a:rPr lang="en-US" sz="1200" b="1" dirty="0" smtClean="0">
                <a:effectLst/>
                <a:latin typeface="Segoe UI"/>
                <a:ea typeface="Calibri"/>
                <a:cs typeface="Times New Roman"/>
              </a:rPr>
              <a:t> Send to Back</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Media</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Video</a:t>
            </a:r>
            <a:r>
              <a:rPr lang="en-US" sz="1200" dirty="0" smtClean="0">
                <a:effectLst/>
                <a:latin typeface="Segoe UI"/>
                <a:ea typeface="Calibri"/>
                <a:cs typeface="Times New Roman"/>
              </a:rPr>
              <a:t>, and then click </a:t>
            </a:r>
            <a:r>
              <a:rPr lang="en-US" sz="1200" b="1" dirty="0" smtClean="0">
                <a:effectLst/>
                <a:latin typeface="Segoe UI"/>
                <a:ea typeface="Calibri"/>
                <a:cs typeface="Times New Roman"/>
              </a:rPr>
              <a:t>Video from file</a:t>
            </a: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In the left pane of the </a:t>
            </a:r>
            <a:r>
              <a:rPr lang="en-US" sz="1200" b="1" dirty="0" smtClean="0">
                <a:effectLst/>
                <a:latin typeface="Segoe UI"/>
                <a:ea typeface="Calibri"/>
                <a:cs typeface="Times New Roman"/>
              </a:rPr>
              <a:t>Insert Video</a:t>
            </a:r>
            <a:r>
              <a:rPr lang="en-US" sz="1200" dirty="0" smtClean="0">
                <a:effectLst/>
                <a:latin typeface="Segoe UI"/>
                <a:ea typeface="Calibri"/>
                <a:cs typeface="Times New Roman"/>
              </a:rPr>
              <a:t> dialog box, click the drive or library that contains the video. In the right pane of the dialog box, click the sixth video that you want and then click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box, select </a:t>
            </a:r>
            <a:r>
              <a:rPr lang="en-US" sz="1200" b="1" dirty="0" smtClean="0">
                <a:effectLst/>
                <a:latin typeface="Segoe UI"/>
                <a:ea typeface="Calibri"/>
                <a:cs typeface="Times New Roman"/>
              </a:rPr>
              <a:t>Size</a:t>
            </a:r>
            <a:r>
              <a:rPr lang="en-US" sz="1200" dirty="0" smtClean="0">
                <a:effectLst/>
                <a:latin typeface="Segoe UI"/>
                <a:ea typeface="Calibri"/>
                <a:cs typeface="Times New Roman"/>
              </a:rPr>
              <a:t> in the left pane, under </a:t>
            </a:r>
            <a:r>
              <a:rPr lang="en-US" sz="1200" b="1" dirty="0" smtClean="0">
                <a:effectLst/>
                <a:latin typeface="Segoe UI"/>
                <a:ea typeface="Calibri"/>
                <a:cs typeface="Times New Roman"/>
              </a:rPr>
              <a:t>Size and Rotate</a:t>
            </a:r>
            <a:r>
              <a:rPr lang="en-US" sz="1200" dirty="0" smtClean="0">
                <a:effectLst/>
                <a:latin typeface="Segoe UI"/>
                <a:ea typeface="Calibri"/>
                <a:cs typeface="Times New Roman"/>
              </a:rPr>
              <a:t> in the right pane, set </a:t>
            </a:r>
            <a:r>
              <a:rPr lang="en-US" sz="1200" b="1" dirty="0" smtClean="0">
                <a:effectLst/>
                <a:latin typeface="Segoe UI"/>
                <a:ea typeface="Calibri"/>
                <a:cs typeface="Times New Roman"/>
              </a:rPr>
              <a:t>Height</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1.88”</a:t>
            </a:r>
            <a:r>
              <a:rPr lang="en-US" sz="1200" dirty="0" smtClean="0">
                <a:effectLst/>
                <a:latin typeface="Segoe UI"/>
                <a:ea typeface="Calibri"/>
                <a:cs typeface="Times New Roman"/>
              </a:rPr>
              <a:t> and </a:t>
            </a:r>
            <a:r>
              <a:rPr lang="en-US" sz="1200" b="1" dirty="0" smtClean="0">
                <a:effectLst/>
                <a:latin typeface="Segoe UI"/>
                <a:ea typeface="Calibri"/>
                <a:cs typeface="Times New Roman"/>
              </a:rPr>
              <a:t>Width</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1.99”</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Close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box.</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Animations</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Animation</a:t>
            </a:r>
            <a:r>
              <a:rPr lang="en-US" sz="1200" dirty="0" smtClean="0">
                <a:effectLst/>
                <a:latin typeface="Segoe UI"/>
                <a:ea typeface="Calibri"/>
                <a:cs typeface="Times New Roman"/>
              </a:rPr>
              <a:t> group, select </a:t>
            </a:r>
            <a:r>
              <a:rPr lang="en-US" sz="1200" b="1" dirty="0" smtClean="0">
                <a:effectLst/>
                <a:latin typeface="Segoe UI"/>
                <a:ea typeface="Calibri"/>
                <a:cs typeface="Times New Roman"/>
              </a:rPr>
              <a:t>Play</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Also on the </a:t>
            </a:r>
            <a:r>
              <a:rPr lang="en-US" sz="1200" b="1" dirty="0" smtClean="0">
                <a:effectLst/>
                <a:latin typeface="Segoe UI"/>
                <a:ea typeface="Calibri"/>
                <a:cs typeface="Times New Roman"/>
              </a:rPr>
              <a:t>Animations </a:t>
            </a:r>
            <a:r>
              <a:rPr lang="en-US" sz="1200" dirty="0" smtClean="0">
                <a:effectLst/>
                <a:latin typeface="Segoe UI"/>
                <a:ea typeface="Calibri"/>
                <a:cs typeface="Times New Roman"/>
              </a:rPr>
              <a:t>tab, in the </a:t>
            </a:r>
            <a:r>
              <a:rPr lang="en-US" sz="1200" b="1" dirty="0" smtClean="0">
                <a:effectLst/>
                <a:latin typeface="Segoe UI"/>
                <a:ea typeface="Calibri"/>
                <a:cs typeface="Times New Roman"/>
              </a:rPr>
              <a:t>Timing</a:t>
            </a:r>
            <a:r>
              <a:rPr lang="en-US" sz="1200" dirty="0" smtClean="0">
                <a:effectLst/>
                <a:latin typeface="Segoe UI"/>
                <a:ea typeface="Calibri"/>
                <a:cs typeface="Times New Roman"/>
              </a:rPr>
              <a:t> group, click the arrow to the right of </a:t>
            </a:r>
            <a:r>
              <a:rPr lang="en-US" sz="1200" b="1" dirty="0" smtClean="0">
                <a:effectLst/>
                <a:latin typeface="Segoe UI"/>
                <a:ea typeface="Calibri"/>
                <a:cs typeface="Times New Roman"/>
              </a:rPr>
              <a:t>Start</a:t>
            </a:r>
            <a:r>
              <a:rPr lang="en-US" sz="1200" dirty="0" smtClean="0">
                <a:effectLst/>
                <a:latin typeface="Segoe UI"/>
                <a:ea typeface="Calibri"/>
                <a:cs typeface="Times New Roman"/>
              </a:rPr>
              <a:t> and select </a:t>
            </a:r>
            <a:r>
              <a:rPr lang="en-US" sz="1200" b="1" dirty="0" smtClean="0">
                <a:effectLst/>
                <a:latin typeface="Segoe UI"/>
                <a:ea typeface="Calibri"/>
                <a:cs typeface="Times New Roman"/>
              </a:rPr>
              <a:t>With Previous</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point to </a:t>
            </a:r>
            <a:r>
              <a:rPr lang="en-US" sz="1200" b="1" dirty="0" smtClean="0">
                <a:effectLst/>
                <a:latin typeface="Segoe UI"/>
                <a:ea typeface="Calibri"/>
                <a:cs typeface="Times New Roman"/>
              </a:rPr>
              <a:t>Align</a:t>
            </a:r>
            <a:r>
              <a:rPr lang="en-US" sz="1200" dirty="0" smtClean="0">
                <a:effectLst/>
                <a:latin typeface="Segoe UI"/>
                <a:ea typeface="Calibri"/>
                <a:cs typeface="Times New Roman"/>
              </a:rPr>
              <a:t>, and then </a:t>
            </a:r>
            <a:r>
              <a:rPr lang="en-US" sz="1200" dirty="0" smtClean="0">
                <a:solidFill>
                  <a:srgbClr val="000000"/>
                </a:solidFill>
                <a:effectLst/>
                <a:latin typeface="Segoe UI"/>
                <a:ea typeface="Calibri"/>
                <a:cs typeface="Times New Roman"/>
              </a:rPr>
              <a:t>click </a:t>
            </a:r>
            <a:r>
              <a:rPr lang="en-US" sz="1200" b="1" dirty="0" smtClean="0">
                <a:solidFill>
                  <a:srgbClr val="000000"/>
                </a:solidFill>
                <a:effectLst/>
                <a:latin typeface="Segoe UI"/>
                <a:ea typeface="Calibri"/>
                <a:cs typeface="Times New Roman"/>
              </a:rPr>
              <a:t>Align Bottom</a:t>
            </a:r>
            <a:r>
              <a:rPr lang="en-US" sz="1200" dirty="0" smtClean="0">
                <a:solidFill>
                  <a:srgbClr val="000000"/>
                </a:solidFill>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solidFill>
                  <a:srgbClr val="000000"/>
                </a:solidFill>
                <a:effectLst/>
                <a:latin typeface="Segoe UI"/>
                <a:ea typeface="Calibri"/>
                <a:cs typeface="Times New Roman"/>
              </a:rPr>
              <a:t>Press and hold CTRL, select sixth video and nineteenth rectangle (fifth row, fourth option from left).  </a:t>
            </a: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point to </a:t>
            </a:r>
            <a:r>
              <a:rPr lang="en-US" sz="1200" b="1" dirty="0" smtClean="0">
                <a:effectLst/>
                <a:latin typeface="Segoe UI"/>
                <a:ea typeface="Calibri"/>
                <a:cs typeface="Times New Roman"/>
              </a:rPr>
              <a:t>Align</a:t>
            </a:r>
            <a:r>
              <a:rPr lang="en-US" sz="1200" dirty="0" smtClean="0">
                <a:effectLst/>
                <a:latin typeface="Segoe UI"/>
                <a:ea typeface="Calibri"/>
                <a:cs typeface="Times New Roman"/>
              </a:rPr>
              <a:t>, and then select </a:t>
            </a:r>
            <a:r>
              <a:rPr lang="en-US" sz="1200" b="1" dirty="0" smtClean="0">
                <a:effectLst/>
                <a:latin typeface="Segoe UI"/>
                <a:ea typeface="Calibri"/>
                <a:cs typeface="Times New Roman"/>
              </a:rPr>
              <a:t>Align Left </a:t>
            </a:r>
            <a:r>
              <a:rPr lang="en-US" sz="1200" dirty="0" smtClean="0">
                <a:effectLst/>
                <a:latin typeface="Segoe UI"/>
                <a:ea typeface="Calibri"/>
                <a:cs typeface="Times New Roman"/>
              </a:rPr>
              <a:t>or </a:t>
            </a:r>
            <a:r>
              <a:rPr lang="en-US" sz="1200" b="1" dirty="0" smtClean="0">
                <a:effectLst/>
                <a:latin typeface="Segoe UI"/>
                <a:ea typeface="Calibri"/>
                <a:cs typeface="Times New Roman"/>
              </a:rPr>
              <a:t>Align Right</a:t>
            </a:r>
            <a:r>
              <a:rPr lang="en-US" sz="1200" dirty="0" smtClean="0">
                <a:effectLst/>
                <a:latin typeface="Segoe UI"/>
                <a:ea typeface="Calibri"/>
                <a:cs typeface="Times New Roman"/>
              </a:rPr>
              <a:t> (depending on which way the video needs to move to match up with rectangle).</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Select just the video, 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under</a:t>
            </a:r>
            <a:r>
              <a:rPr lang="en-US" sz="1200" b="1" dirty="0" smtClean="0">
                <a:effectLst/>
                <a:latin typeface="Segoe UI"/>
                <a:ea typeface="Calibri"/>
                <a:cs typeface="Times New Roman"/>
              </a:rPr>
              <a:t> Order Objects</a:t>
            </a:r>
            <a:r>
              <a:rPr lang="en-US" sz="1200" dirty="0" smtClean="0">
                <a:effectLst/>
                <a:latin typeface="Segoe UI"/>
                <a:ea typeface="Calibri"/>
                <a:cs typeface="Times New Roman"/>
              </a:rPr>
              <a:t>, click</a:t>
            </a:r>
            <a:r>
              <a:rPr lang="en-US" sz="1200" b="1" dirty="0" smtClean="0">
                <a:effectLst/>
                <a:latin typeface="Segoe UI"/>
                <a:ea typeface="Calibri"/>
                <a:cs typeface="Times New Roman"/>
              </a:rPr>
              <a:t> Send to Back</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742950" marR="0">
              <a:lnSpc>
                <a:spcPct val="115000"/>
              </a:lnSpc>
              <a:spcBef>
                <a:spcPts val="600"/>
              </a:spcBef>
              <a:spcAft>
                <a:spcPts val="0"/>
              </a:spcAft>
            </a:pP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0" marR="0">
              <a:lnSpc>
                <a:spcPct val="115000"/>
              </a:lnSpc>
              <a:spcBef>
                <a:spcPts val="600"/>
              </a:spcBef>
              <a:spcAft>
                <a:spcPts val="0"/>
              </a:spcAft>
            </a:pPr>
            <a:r>
              <a:rPr lang="en-US" sz="1200" dirty="0" smtClean="0">
                <a:effectLst/>
                <a:latin typeface="Segoe UI"/>
                <a:ea typeface="Calibri"/>
                <a:cs typeface="Times New Roman"/>
              </a:rPr>
              <a:t>To reproduce the text effects on this slide, do the following:</a:t>
            </a:r>
          </a:p>
          <a:p>
            <a:pPr marL="0" marR="0">
              <a:lnSpc>
                <a:spcPct val="115000"/>
              </a:lnSpc>
              <a:spcBef>
                <a:spcPts val="600"/>
              </a:spcBef>
              <a:spcAft>
                <a:spcPts val="0"/>
              </a:spcAft>
            </a:pP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solidFill>
                  <a:srgbClr val="000000"/>
                </a:solidFill>
                <a:effectLst/>
                <a:latin typeface="Segoe UI"/>
                <a:ea typeface="Calibri"/>
                <a:cs typeface="Times New Roman"/>
              </a:rPr>
              <a:t>Press and hold CTRL, select rectangles six, seven and eight (second row, first, second and third options from left), then under the </a:t>
            </a:r>
            <a:r>
              <a:rPr lang="en-US" sz="1200" b="1" dirty="0" smtClean="0">
                <a:solidFill>
                  <a:srgbClr val="000000"/>
                </a:solidFill>
                <a:effectLst/>
                <a:latin typeface="Segoe UI"/>
                <a:ea typeface="Calibri"/>
                <a:cs typeface="Times New Roman"/>
              </a:rPr>
              <a:t>Home</a:t>
            </a:r>
            <a:r>
              <a:rPr lang="en-US" sz="1200" dirty="0" smtClean="0">
                <a:solidFill>
                  <a:srgbClr val="000000"/>
                </a:solidFill>
                <a:effectLst/>
                <a:latin typeface="Segoe UI"/>
                <a:ea typeface="Calibri"/>
                <a:cs typeface="Times New Roman"/>
              </a:rPr>
              <a:t> tab, in the </a:t>
            </a:r>
            <a:r>
              <a:rPr lang="en-US" sz="1200" b="1" dirty="0" smtClean="0">
                <a:solidFill>
                  <a:srgbClr val="000000"/>
                </a:solidFill>
                <a:effectLst/>
                <a:latin typeface="Segoe UI"/>
                <a:ea typeface="Calibri"/>
                <a:cs typeface="Times New Roman"/>
              </a:rPr>
              <a:t>Clipboard</a:t>
            </a:r>
            <a:r>
              <a:rPr lang="en-US" sz="1200" dirty="0" smtClean="0">
                <a:solidFill>
                  <a:srgbClr val="000000"/>
                </a:solidFill>
                <a:effectLst/>
                <a:latin typeface="Segoe UI"/>
                <a:ea typeface="Calibri"/>
                <a:cs typeface="Times New Roman"/>
              </a:rPr>
              <a:t> group, click the </a:t>
            </a:r>
            <a:r>
              <a:rPr lang="en-US" sz="1200" b="1" dirty="0" smtClean="0">
                <a:solidFill>
                  <a:srgbClr val="000000"/>
                </a:solidFill>
                <a:effectLst/>
                <a:latin typeface="Segoe UI"/>
                <a:ea typeface="Calibri"/>
                <a:cs typeface="Times New Roman"/>
              </a:rPr>
              <a:t>Cut</a:t>
            </a:r>
            <a:r>
              <a:rPr lang="en-US" sz="1200" dirty="0" smtClean="0">
                <a:solidFill>
                  <a:srgbClr val="000000"/>
                </a:solidFill>
                <a:effectLst/>
                <a:latin typeface="Segoe UI"/>
                <a:ea typeface="Calibri"/>
                <a:cs typeface="Times New Roman"/>
              </a:rPr>
              <a:t> icon.</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solidFill>
                  <a:srgbClr val="000000"/>
                </a:solidFill>
                <a:effectLst/>
                <a:latin typeface="Segoe UI"/>
                <a:ea typeface="Calibri"/>
                <a:cs typeface="Times New Roman"/>
              </a:rPr>
              <a:t>On the </a:t>
            </a:r>
            <a:r>
              <a:rPr lang="en-US" sz="1200" b="1" dirty="0" smtClean="0">
                <a:solidFill>
                  <a:srgbClr val="000000"/>
                </a:solidFill>
                <a:effectLst/>
                <a:latin typeface="Segoe UI"/>
                <a:ea typeface="Calibri"/>
                <a:cs typeface="Times New Roman"/>
              </a:rPr>
              <a:t>Insert</a:t>
            </a:r>
            <a:r>
              <a:rPr lang="en-US" sz="1200" dirty="0" smtClean="0">
                <a:solidFill>
                  <a:srgbClr val="000000"/>
                </a:solidFill>
                <a:effectLst/>
                <a:latin typeface="Segoe UI"/>
                <a:ea typeface="Calibri"/>
                <a:cs typeface="Times New Roman"/>
              </a:rPr>
              <a:t> tab, in the </a:t>
            </a:r>
            <a:r>
              <a:rPr lang="en-US" sz="1200" b="1" dirty="0" smtClean="0">
                <a:solidFill>
                  <a:srgbClr val="000000"/>
                </a:solidFill>
                <a:effectLst/>
                <a:latin typeface="Segoe UI"/>
                <a:ea typeface="Calibri"/>
                <a:cs typeface="Times New Roman"/>
              </a:rPr>
              <a:t>Text</a:t>
            </a:r>
            <a:r>
              <a:rPr lang="en-US" sz="1200" dirty="0" smtClean="0">
                <a:solidFill>
                  <a:srgbClr val="000000"/>
                </a:solidFill>
                <a:effectLst/>
                <a:latin typeface="Segoe UI"/>
                <a:ea typeface="Calibri"/>
                <a:cs typeface="Times New Roman"/>
              </a:rPr>
              <a:t> group, click </a:t>
            </a:r>
            <a:r>
              <a:rPr lang="en-US" sz="1200" b="1" dirty="0" smtClean="0">
                <a:solidFill>
                  <a:srgbClr val="000000"/>
                </a:solidFill>
                <a:effectLst/>
                <a:latin typeface="Segoe UI"/>
                <a:ea typeface="Calibri"/>
                <a:cs typeface="Times New Roman"/>
              </a:rPr>
              <a:t>Text Box</a:t>
            </a:r>
            <a:r>
              <a:rPr lang="en-US" sz="1200" dirty="0" smtClean="0">
                <a:solidFill>
                  <a:srgbClr val="000000"/>
                </a:solidFill>
                <a:effectLst/>
                <a:latin typeface="Segoe UI"/>
                <a:ea typeface="Calibri"/>
                <a:cs typeface="Times New Roman"/>
              </a:rPr>
              <a:t>, and then on the slide drag to draw your text box in the area you just cut.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solidFill>
                  <a:srgbClr val="000000"/>
                </a:solidFill>
                <a:effectLst/>
                <a:latin typeface="Segoe UI"/>
                <a:ea typeface="Calibri"/>
                <a:cs typeface="Times New Roman"/>
              </a:rPr>
              <a:t>Type text, </a:t>
            </a:r>
            <a:r>
              <a:rPr lang="en-US" sz="1200" b="1" dirty="0" smtClean="0">
                <a:solidFill>
                  <a:srgbClr val="000000"/>
                </a:solidFill>
                <a:effectLst/>
                <a:latin typeface="Segoe UI"/>
                <a:ea typeface="Calibri"/>
                <a:cs typeface="Times New Roman"/>
              </a:rPr>
              <a:t>Questions</a:t>
            </a:r>
            <a:r>
              <a:rPr lang="en-US" sz="1200" dirty="0" smtClean="0">
                <a:solidFill>
                  <a:srgbClr val="000000"/>
                </a:solidFill>
                <a:effectLst/>
                <a:latin typeface="Segoe UI"/>
                <a:ea typeface="Calibri"/>
                <a:cs typeface="Times New Roman"/>
              </a:rPr>
              <a:t>, in the text box, and then select the text.  On the </a:t>
            </a:r>
            <a:r>
              <a:rPr lang="en-US" sz="1200" b="1" dirty="0" smtClean="0">
                <a:solidFill>
                  <a:srgbClr val="000000"/>
                </a:solidFill>
                <a:effectLst/>
                <a:latin typeface="Segoe UI"/>
                <a:ea typeface="Calibri"/>
                <a:cs typeface="Times New Roman"/>
              </a:rPr>
              <a:t>Home</a:t>
            </a:r>
            <a:r>
              <a:rPr lang="en-US" sz="1200" dirty="0" smtClean="0">
                <a:solidFill>
                  <a:srgbClr val="000000"/>
                </a:solidFill>
                <a:effectLst/>
                <a:latin typeface="Segoe UI"/>
                <a:ea typeface="Calibri"/>
                <a:cs typeface="Times New Roman"/>
              </a:rPr>
              <a:t> tab, in the </a:t>
            </a:r>
            <a:r>
              <a:rPr lang="en-US" sz="1200" b="1" dirty="0" smtClean="0">
                <a:solidFill>
                  <a:srgbClr val="000000"/>
                </a:solidFill>
                <a:effectLst/>
                <a:latin typeface="Segoe UI"/>
                <a:ea typeface="Calibri"/>
                <a:cs typeface="Times New Roman"/>
              </a:rPr>
              <a:t>Font</a:t>
            </a:r>
            <a:r>
              <a:rPr lang="en-US" sz="1200" dirty="0" smtClean="0">
                <a:solidFill>
                  <a:srgbClr val="000000"/>
                </a:solidFill>
                <a:effectLst/>
                <a:latin typeface="Segoe UI"/>
                <a:ea typeface="Calibri"/>
                <a:cs typeface="Times New Roman"/>
              </a:rPr>
              <a:t> group, select </a:t>
            </a:r>
            <a:r>
              <a:rPr lang="en-US" sz="1200" b="1" dirty="0" smtClean="0">
                <a:solidFill>
                  <a:srgbClr val="000000"/>
                </a:solidFill>
                <a:effectLst/>
                <a:latin typeface="Segoe UI"/>
                <a:ea typeface="Calibri"/>
                <a:cs typeface="Times New Roman"/>
              </a:rPr>
              <a:t>Book Antiqua</a:t>
            </a:r>
            <a:r>
              <a:rPr lang="en-US" sz="1200" dirty="0" smtClean="0">
                <a:solidFill>
                  <a:srgbClr val="000000"/>
                </a:solidFill>
                <a:effectLst/>
                <a:latin typeface="Segoe UI"/>
                <a:ea typeface="Calibri"/>
                <a:cs typeface="Times New Roman"/>
              </a:rPr>
              <a:t> from the </a:t>
            </a:r>
            <a:r>
              <a:rPr lang="en-US" sz="1200" b="1" dirty="0" smtClean="0">
                <a:solidFill>
                  <a:srgbClr val="000000"/>
                </a:solidFill>
                <a:effectLst/>
                <a:latin typeface="Segoe UI"/>
                <a:ea typeface="Calibri"/>
                <a:cs typeface="Times New Roman"/>
              </a:rPr>
              <a:t>Font</a:t>
            </a:r>
            <a:r>
              <a:rPr lang="en-US" sz="1200" dirty="0" smtClean="0">
                <a:solidFill>
                  <a:srgbClr val="000000"/>
                </a:solidFill>
                <a:effectLst/>
                <a:latin typeface="Segoe UI"/>
                <a:ea typeface="Calibri"/>
                <a:cs typeface="Times New Roman"/>
              </a:rPr>
              <a:t> list, with a </a:t>
            </a:r>
            <a:r>
              <a:rPr lang="en-US" sz="1200" b="1" dirty="0" smtClean="0">
                <a:solidFill>
                  <a:srgbClr val="000000"/>
                </a:solidFill>
                <a:effectLst/>
                <a:latin typeface="Segoe UI"/>
                <a:ea typeface="Calibri"/>
                <a:cs typeface="Times New Roman"/>
              </a:rPr>
              <a:t>Font Size</a:t>
            </a:r>
            <a:r>
              <a:rPr lang="en-US" sz="1200" baseline="0" dirty="0" smtClean="0">
                <a:solidFill>
                  <a:srgbClr val="000000"/>
                </a:solidFill>
                <a:effectLst/>
                <a:latin typeface="Segoe UI"/>
                <a:ea typeface="Calibri"/>
                <a:cs typeface="Times New Roman"/>
              </a:rPr>
              <a:t> of </a:t>
            </a:r>
            <a:r>
              <a:rPr lang="en-US" sz="1200" b="1" dirty="0" smtClean="0">
                <a:solidFill>
                  <a:srgbClr val="000000"/>
                </a:solidFill>
                <a:effectLst/>
                <a:latin typeface="Segoe UI"/>
                <a:ea typeface="Calibri"/>
                <a:cs typeface="Times New Roman"/>
              </a:rPr>
              <a:t>88 pt</a:t>
            </a:r>
            <a:r>
              <a:rPr lang="en-US" sz="1200" dirty="0" smtClean="0">
                <a:solidFill>
                  <a:srgbClr val="000000"/>
                </a:solidFill>
                <a:effectLst/>
                <a:latin typeface="Segoe UI"/>
                <a:ea typeface="Calibri"/>
                <a:cs typeface="Times New Roman"/>
              </a:rPr>
              <a:t>.  </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solidFill>
                  <a:srgbClr val="000000"/>
                </a:solidFill>
                <a:effectLst/>
                <a:latin typeface="Segoe UI"/>
                <a:ea typeface="Calibri"/>
                <a:cs typeface="Times New Roman"/>
              </a:rPr>
              <a:t>Under </a:t>
            </a:r>
            <a:r>
              <a:rPr lang="en-US" sz="1200" b="1" dirty="0" smtClean="0">
                <a:solidFill>
                  <a:srgbClr val="000000"/>
                </a:solidFill>
                <a:effectLst/>
                <a:latin typeface="Segoe UI"/>
                <a:ea typeface="Calibri"/>
                <a:cs typeface="Times New Roman"/>
              </a:rPr>
              <a:t>Drawing Tools</a:t>
            </a:r>
            <a:r>
              <a:rPr lang="en-US" sz="1200" dirty="0" smtClean="0">
                <a:solidFill>
                  <a:srgbClr val="000000"/>
                </a:solidFill>
                <a:effectLst/>
                <a:latin typeface="Segoe UI"/>
                <a:ea typeface="Calibri"/>
                <a:cs typeface="Times New Roman"/>
              </a:rPr>
              <a:t>, on the </a:t>
            </a:r>
            <a:r>
              <a:rPr lang="en-US" sz="1200" b="1" dirty="0" smtClean="0">
                <a:solidFill>
                  <a:srgbClr val="000000"/>
                </a:solidFill>
                <a:effectLst/>
                <a:latin typeface="Segoe UI"/>
                <a:ea typeface="Calibri"/>
                <a:cs typeface="Times New Roman"/>
              </a:rPr>
              <a:t>Format</a:t>
            </a:r>
            <a:r>
              <a:rPr lang="en-US" sz="1200" dirty="0" smtClean="0">
                <a:solidFill>
                  <a:srgbClr val="000000"/>
                </a:solidFill>
                <a:effectLst/>
                <a:latin typeface="Segoe UI"/>
                <a:ea typeface="Calibri"/>
                <a:cs typeface="Times New Roman"/>
              </a:rPr>
              <a:t> tab, in the </a:t>
            </a:r>
            <a:r>
              <a:rPr lang="en-US" sz="1200" b="1" dirty="0" smtClean="0">
                <a:solidFill>
                  <a:srgbClr val="000000"/>
                </a:solidFill>
                <a:effectLst/>
                <a:latin typeface="Segoe UI"/>
                <a:ea typeface="Calibri"/>
                <a:cs typeface="Times New Roman"/>
              </a:rPr>
              <a:t>WordArt Styles</a:t>
            </a:r>
            <a:r>
              <a:rPr lang="en-US" sz="1200" dirty="0" smtClean="0">
                <a:solidFill>
                  <a:srgbClr val="000000"/>
                </a:solidFill>
                <a:effectLst/>
                <a:latin typeface="Segoe UI"/>
                <a:ea typeface="Calibri"/>
                <a:cs typeface="Times New Roman"/>
              </a:rPr>
              <a:t> group, click the arrow at the bottom right to launch the </a:t>
            </a:r>
            <a:r>
              <a:rPr lang="en-US" sz="1200" b="1" dirty="0" smtClean="0">
                <a:solidFill>
                  <a:srgbClr val="000000"/>
                </a:solidFill>
                <a:effectLst/>
                <a:latin typeface="Segoe UI"/>
                <a:ea typeface="Calibri"/>
                <a:cs typeface="Times New Roman"/>
              </a:rPr>
              <a:t>Format Text Effects</a:t>
            </a:r>
            <a:r>
              <a:rPr lang="en-US" sz="1200" dirty="0" smtClean="0">
                <a:solidFill>
                  <a:srgbClr val="000000"/>
                </a:solidFill>
                <a:effectLst/>
                <a:latin typeface="Segoe UI"/>
                <a:ea typeface="Calibri"/>
                <a:cs typeface="Times New Roman"/>
              </a:rPr>
              <a:t> dialog box.</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solidFill>
                  <a:srgbClr val="000000"/>
                </a:solidFill>
                <a:effectLst/>
                <a:latin typeface="Segoe UI"/>
                <a:ea typeface="Calibri"/>
                <a:cs typeface="Times New Roman"/>
              </a:rPr>
              <a:t>In the </a:t>
            </a:r>
            <a:r>
              <a:rPr lang="en-US" sz="1200" b="1" dirty="0" smtClean="0">
                <a:solidFill>
                  <a:srgbClr val="000000"/>
                </a:solidFill>
                <a:effectLst/>
                <a:latin typeface="Segoe UI"/>
                <a:ea typeface="Calibri"/>
                <a:cs typeface="Times New Roman"/>
              </a:rPr>
              <a:t>Format Text Effects</a:t>
            </a:r>
            <a:r>
              <a:rPr lang="en-US" sz="1200" dirty="0" smtClean="0">
                <a:solidFill>
                  <a:srgbClr val="000000"/>
                </a:solidFill>
                <a:effectLst/>
                <a:latin typeface="Segoe UI"/>
                <a:ea typeface="Calibri"/>
                <a:cs typeface="Times New Roman"/>
              </a:rPr>
              <a:t> dialog box, select </a:t>
            </a:r>
            <a:r>
              <a:rPr lang="en-US" sz="1200" b="1" dirty="0" smtClean="0">
                <a:solidFill>
                  <a:srgbClr val="000000"/>
                </a:solidFill>
                <a:effectLst/>
                <a:latin typeface="Segoe UI"/>
                <a:ea typeface="Calibri"/>
                <a:cs typeface="Times New Roman"/>
              </a:rPr>
              <a:t>Text Fill</a:t>
            </a:r>
            <a:r>
              <a:rPr lang="en-US" sz="1200" dirty="0" smtClean="0">
                <a:solidFill>
                  <a:srgbClr val="000000"/>
                </a:solidFill>
                <a:effectLst/>
                <a:latin typeface="Segoe UI"/>
                <a:ea typeface="Calibri"/>
                <a:cs typeface="Times New Roman"/>
              </a:rPr>
              <a:t> in the left pane, under </a:t>
            </a:r>
            <a:r>
              <a:rPr lang="en-US" sz="1200" b="1" dirty="0" smtClean="0">
                <a:solidFill>
                  <a:srgbClr val="000000"/>
                </a:solidFill>
                <a:effectLst/>
                <a:latin typeface="Segoe UI"/>
                <a:ea typeface="Calibri"/>
                <a:cs typeface="Times New Roman"/>
              </a:rPr>
              <a:t>Text Fill</a:t>
            </a:r>
            <a:r>
              <a:rPr lang="en-US" sz="1200" dirty="0" smtClean="0">
                <a:solidFill>
                  <a:srgbClr val="000000"/>
                </a:solidFill>
                <a:effectLst/>
                <a:latin typeface="Segoe UI"/>
                <a:ea typeface="Calibri"/>
                <a:cs typeface="Times New Roman"/>
              </a:rPr>
              <a:t> in the right pane select </a:t>
            </a:r>
            <a:r>
              <a:rPr lang="en-US" sz="1200" b="1" dirty="0" smtClean="0">
                <a:solidFill>
                  <a:srgbClr val="000000"/>
                </a:solidFill>
                <a:effectLst/>
                <a:latin typeface="Segoe UI"/>
                <a:ea typeface="Calibri"/>
                <a:cs typeface="Times New Roman"/>
              </a:rPr>
              <a:t>Solid fill</a:t>
            </a:r>
            <a:r>
              <a:rPr lang="en-US" sz="1200" dirty="0" smtClean="0">
                <a:solidFill>
                  <a:srgbClr val="000000"/>
                </a:solidFill>
                <a:effectLst/>
                <a:latin typeface="Segoe UI"/>
                <a:ea typeface="Calibri"/>
                <a:cs typeface="Times New Roman"/>
              </a:rPr>
              <a:t>, then click the arrow to the right of </a:t>
            </a:r>
            <a:r>
              <a:rPr lang="en-US" sz="1200" b="1" dirty="0" smtClean="0">
                <a:solidFill>
                  <a:srgbClr val="000000"/>
                </a:solidFill>
                <a:effectLst/>
                <a:latin typeface="Segoe UI"/>
                <a:ea typeface="Calibri"/>
                <a:cs typeface="Times New Roman"/>
              </a:rPr>
              <a:t>Color</a:t>
            </a:r>
            <a:r>
              <a:rPr lang="en-US" sz="1200" dirty="0" smtClean="0">
                <a:solidFill>
                  <a:srgbClr val="000000"/>
                </a:solidFill>
                <a:effectLst/>
                <a:latin typeface="Segoe UI"/>
                <a:ea typeface="Calibri"/>
                <a:cs typeface="Times New Roman"/>
              </a:rPr>
              <a:t> and under </a:t>
            </a:r>
            <a:r>
              <a:rPr lang="en-US" sz="1200" b="1" dirty="0" smtClean="0">
                <a:solidFill>
                  <a:srgbClr val="000000"/>
                </a:solidFill>
                <a:effectLst/>
                <a:latin typeface="Segoe UI"/>
                <a:ea typeface="Calibri"/>
                <a:cs typeface="Times New Roman"/>
              </a:rPr>
              <a:t>Theme Colors</a:t>
            </a:r>
            <a:r>
              <a:rPr lang="en-US" sz="1200" dirty="0" smtClean="0">
                <a:solidFill>
                  <a:srgbClr val="000000"/>
                </a:solidFill>
                <a:effectLst/>
                <a:latin typeface="Segoe UI"/>
                <a:ea typeface="Calibri"/>
                <a:cs typeface="Times New Roman"/>
              </a:rPr>
              <a:t>, select </a:t>
            </a:r>
            <a:r>
              <a:rPr lang="en-US" sz="1200" b="1" dirty="0" smtClean="0">
                <a:solidFill>
                  <a:srgbClr val="000000"/>
                </a:solidFill>
                <a:effectLst/>
                <a:latin typeface="Segoe UI"/>
                <a:ea typeface="Calibri"/>
                <a:cs typeface="Times New Roman"/>
              </a:rPr>
              <a:t>Light Yellow, Background 2, Darker 75%</a:t>
            </a:r>
            <a:r>
              <a:rPr lang="en-US" sz="1200" dirty="0" smtClean="0">
                <a:solidFill>
                  <a:srgbClr val="000000"/>
                </a:solidFill>
                <a:effectLst/>
                <a:latin typeface="Segoe UI"/>
                <a:ea typeface="Calibri"/>
                <a:cs typeface="Times New Roman"/>
              </a:rPr>
              <a:t> (fifth row, third option from left).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solidFill>
                  <a:srgbClr val="000000"/>
                </a:solidFill>
                <a:effectLst/>
                <a:latin typeface="Segoe UI"/>
                <a:ea typeface="Calibri"/>
                <a:cs typeface="Times New Roman"/>
              </a:rPr>
              <a:t>Also in the </a:t>
            </a:r>
            <a:r>
              <a:rPr lang="en-US" sz="1200" b="1" dirty="0" smtClean="0">
                <a:solidFill>
                  <a:srgbClr val="000000"/>
                </a:solidFill>
                <a:effectLst/>
                <a:latin typeface="Segoe UI"/>
                <a:ea typeface="Calibri"/>
                <a:cs typeface="Times New Roman"/>
              </a:rPr>
              <a:t>Format Text Effects</a:t>
            </a:r>
            <a:r>
              <a:rPr lang="en-US" sz="1200" dirty="0" smtClean="0">
                <a:solidFill>
                  <a:srgbClr val="000000"/>
                </a:solidFill>
                <a:effectLst/>
                <a:latin typeface="Segoe UI"/>
                <a:ea typeface="Calibri"/>
                <a:cs typeface="Times New Roman"/>
              </a:rPr>
              <a:t> dialog box, select </a:t>
            </a:r>
            <a:r>
              <a:rPr lang="en-US" sz="1200" b="1" dirty="0" smtClean="0">
                <a:solidFill>
                  <a:srgbClr val="000000"/>
                </a:solidFill>
                <a:effectLst/>
                <a:latin typeface="Segoe UI"/>
                <a:ea typeface="Calibri"/>
                <a:cs typeface="Times New Roman"/>
              </a:rPr>
              <a:t>Shadow</a:t>
            </a:r>
            <a:r>
              <a:rPr lang="en-US" sz="1200" dirty="0" smtClean="0">
                <a:solidFill>
                  <a:srgbClr val="000000"/>
                </a:solidFill>
                <a:effectLst/>
                <a:latin typeface="Segoe UI"/>
                <a:ea typeface="Calibri"/>
                <a:cs typeface="Times New Roman"/>
              </a:rPr>
              <a:t> in the left pane, under </a:t>
            </a:r>
            <a:r>
              <a:rPr lang="en-US" sz="1200" b="1" dirty="0" smtClean="0">
                <a:solidFill>
                  <a:srgbClr val="000000"/>
                </a:solidFill>
                <a:effectLst/>
                <a:latin typeface="Segoe UI"/>
                <a:ea typeface="Calibri"/>
                <a:cs typeface="Times New Roman"/>
              </a:rPr>
              <a:t>Shadow</a:t>
            </a:r>
            <a:r>
              <a:rPr lang="en-US" sz="1200" dirty="0" smtClean="0">
                <a:solidFill>
                  <a:srgbClr val="000000"/>
                </a:solidFill>
                <a:effectLst/>
                <a:latin typeface="Segoe UI"/>
                <a:ea typeface="Calibri"/>
                <a:cs typeface="Times New Roman"/>
              </a:rPr>
              <a:t> in the right pane, click the arrow to the right of </a:t>
            </a:r>
            <a:r>
              <a:rPr lang="en-US" sz="1200" b="1" dirty="0" smtClean="0">
                <a:solidFill>
                  <a:srgbClr val="000000"/>
                </a:solidFill>
                <a:effectLst/>
                <a:latin typeface="Segoe UI"/>
                <a:ea typeface="Calibri"/>
                <a:cs typeface="Times New Roman"/>
              </a:rPr>
              <a:t>Color</a:t>
            </a:r>
            <a:r>
              <a:rPr lang="en-US" sz="1200" dirty="0" smtClean="0">
                <a:solidFill>
                  <a:srgbClr val="000000"/>
                </a:solidFill>
                <a:effectLst/>
                <a:latin typeface="Segoe UI"/>
                <a:ea typeface="Calibri"/>
                <a:cs typeface="Times New Roman"/>
              </a:rPr>
              <a:t> and under </a:t>
            </a:r>
            <a:r>
              <a:rPr lang="en-US" sz="1200" b="1" dirty="0" smtClean="0">
                <a:solidFill>
                  <a:srgbClr val="000000"/>
                </a:solidFill>
                <a:effectLst/>
                <a:latin typeface="Segoe UI"/>
                <a:ea typeface="Calibri"/>
                <a:cs typeface="Times New Roman"/>
              </a:rPr>
              <a:t>Theme Colors</a:t>
            </a:r>
            <a:r>
              <a:rPr lang="en-US" sz="1200" dirty="0" smtClean="0">
                <a:solidFill>
                  <a:srgbClr val="000000"/>
                </a:solidFill>
                <a:effectLst/>
                <a:latin typeface="Segoe UI"/>
                <a:ea typeface="Calibri"/>
                <a:cs typeface="Times New Roman"/>
              </a:rPr>
              <a:t>, select </a:t>
            </a:r>
            <a:r>
              <a:rPr lang="en-US" sz="1200" b="1" dirty="0" smtClean="0">
                <a:solidFill>
                  <a:srgbClr val="000000"/>
                </a:solidFill>
                <a:effectLst/>
                <a:latin typeface="Segoe UI"/>
                <a:ea typeface="Calibri"/>
                <a:cs typeface="Times New Roman"/>
              </a:rPr>
              <a:t>Black, Text 1</a:t>
            </a:r>
            <a:r>
              <a:rPr lang="en-US" sz="1200" dirty="0" smtClean="0">
                <a:solidFill>
                  <a:srgbClr val="000000"/>
                </a:solidFill>
                <a:effectLst/>
                <a:latin typeface="Segoe UI"/>
                <a:ea typeface="Calibri"/>
                <a:cs typeface="Times New Roman"/>
              </a:rPr>
              <a:t> (first row, second option from left), and the do the following:</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Arial"/>
              <a:buChar char="•"/>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Transparency</a:t>
            </a:r>
            <a:r>
              <a:rPr lang="en-US" sz="1200" dirty="0" smtClean="0">
                <a:effectLst/>
                <a:latin typeface="Segoe UI"/>
                <a:ea typeface="Calibri"/>
                <a:cs typeface="Times New Roman"/>
              </a:rPr>
              <a:t> box, enter </a:t>
            </a:r>
            <a:r>
              <a:rPr lang="en-US" sz="1200" b="1" dirty="0" smtClean="0">
                <a:effectLst/>
                <a:latin typeface="Segoe UI"/>
                <a:ea typeface="Calibri"/>
                <a:cs typeface="Times New Roman"/>
              </a:rPr>
              <a:t>35%</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Arial"/>
              <a:buChar char="•"/>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Size</a:t>
            </a:r>
            <a:r>
              <a:rPr lang="en-US" sz="1200" dirty="0" smtClean="0">
                <a:effectLst/>
                <a:latin typeface="Segoe UI"/>
                <a:ea typeface="Calibri"/>
                <a:cs typeface="Times New Roman"/>
              </a:rPr>
              <a:t> box, enter </a:t>
            </a:r>
            <a:r>
              <a:rPr lang="en-US" sz="1200" b="1" dirty="0" smtClean="0">
                <a:effectLst/>
                <a:latin typeface="Segoe UI"/>
                <a:ea typeface="Calibri"/>
                <a:cs typeface="Times New Roman"/>
              </a:rPr>
              <a:t>100%</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Arial"/>
              <a:buChar char="•"/>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Blur</a:t>
            </a:r>
            <a:r>
              <a:rPr lang="en-US" sz="1200" dirty="0" smtClean="0">
                <a:effectLst/>
                <a:latin typeface="Segoe UI"/>
                <a:ea typeface="Calibri"/>
                <a:cs typeface="Times New Roman"/>
              </a:rPr>
              <a:t> box, enter </a:t>
            </a:r>
            <a:r>
              <a:rPr lang="en-US" sz="1200" b="1" dirty="0" smtClean="0">
                <a:effectLst/>
                <a:latin typeface="Segoe UI"/>
                <a:ea typeface="Calibri"/>
                <a:cs typeface="Times New Roman"/>
              </a:rPr>
              <a:t>6 pt</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Arial"/>
              <a:buChar char="•"/>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Angle</a:t>
            </a:r>
            <a:r>
              <a:rPr lang="en-US" sz="1200" dirty="0" smtClean="0">
                <a:effectLst/>
                <a:latin typeface="Segoe UI"/>
                <a:ea typeface="Calibri"/>
                <a:cs typeface="Times New Roman"/>
              </a:rPr>
              <a:t> box, enter </a:t>
            </a:r>
            <a:r>
              <a:rPr lang="en-US" sz="1200" b="1" dirty="0" smtClean="0">
                <a:effectLst/>
                <a:latin typeface="Segoe UI"/>
                <a:ea typeface="Calibri"/>
                <a:cs typeface="Times New Roman"/>
              </a:rPr>
              <a:t>90 degrees</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Arial"/>
              <a:buChar char="•"/>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Distance</a:t>
            </a:r>
            <a:r>
              <a:rPr lang="en-US" sz="1200" dirty="0" smtClean="0">
                <a:effectLst/>
                <a:latin typeface="Segoe UI"/>
                <a:ea typeface="Calibri"/>
                <a:cs typeface="Times New Roman"/>
              </a:rPr>
              <a:t> box, enter </a:t>
            </a:r>
            <a:r>
              <a:rPr lang="en-US" sz="1200" b="1" dirty="0" smtClean="0">
                <a:effectLst/>
                <a:latin typeface="Segoe UI"/>
                <a:ea typeface="Calibri"/>
                <a:cs typeface="Times New Roman"/>
              </a:rPr>
              <a:t>4 pt</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solidFill>
                  <a:srgbClr val="000000"/>
                </a:solidFill>
                <a:effectLst/>
                <a:latin typeface="Segoe UI"/>
                <a:ea typeface="Calibri"/>
                <a:cs typeface="Times New Roman"/>
              </a:rPr>
              <a:t>Also in the </a:t>
            </a:r>
            <a:r>
              <a:rPr lang="en-US" sz="1200" b="1" dirty="0" smtClean="0">
                <a:solidFill>
                  <a:srgbClr val="000000"/>
                </a:solidFill>
                <a:effectLst/>
                <a:latin typeface="Segoe UI"/>
                <a:ea typeface="Calibri"/>
                <a:cs typeface="Times New Roman"/>
              </a:rPr>
              <a:t>Format Text Effects</a:t>
            </a:r>
            <a:r>
              <a:rPr lang="en-US" sz="1200" dirty="0" smtClean="0">
                <a:solidFill>
                  <a:srgbClr val="000000"/>
                </a:solidFill>
                <a:effectLst/>
                <a:latin typeface="Segoe UI"/>
                <a:ea typeface="Calibri"/>
                <a:cs typeface="Times New Roman"/>
              </a:rPr>
              <a:t> dialog box, select </a:t>
            </a:r>
            <a:r>
              <a:rPr lang="en-US" sz="1200" b="1" dirty="0" smtClean="0">
                <a:solidFill>
                  <a:srgbClr val="000000"/>
                </a:solidFill>
                <a:effectLst/>
                <a:latin typeface="Segoe UI"/>
                <a:ea typeface="Calibri"/>
                <a:cs typeface="Times New Roman"/>
              </a:rPr>
              <a:t>3-D Format</a:t>
            </a:r>
            <a:r>
              <a:rPr lang="en-US" sz="1200" dirty="0" smtClean="0">
                <a:solidFill>
                  <a:srgbClr val="000000"/>
                </a:solidFill>
                <a:effectLst/>
                <a:latin typeface="Segoe UI"/>
                <a:ea typeface="Calibri"/>
                <a:cs typeface="Times New Roman"/>
              </a:rPr>
              <a:t> in the left pane, under </a:t>
            </a:r>
            <a:r>
              <a:rPr lang="en-US" sz="1200" b="1" dirty="0" smtClean="0">
                <a:solidFill>
                  <a:srgbClr val="000000"/>
                </a:solidFill>
                <a:effectLst/>
                <a:latin typeface="Segoe UI"/>
                <a:ea typeface="Calibri"/>
                <a:cs typeface="Times New Roman"/>
              </a:rPr>
              <a:t>3-D Format</a:t>
            </a:r>
            <a:r>
              <a:rPr lang="en-US" sz="1200" dirty="0" smtClean="0">
                <a:solidFill>
                  <a:srgbClr val="000000"/>
                </a:solidFill>
                <a:effectLst/>
                <a:latin typeface="Segoe UI"/>
                <a:ea typeface="Calibri"/>
                <a:cs typeface="Times New Roman"/>
              </a:rPr>
              <a:t> in the right pane, click the arrow to the right of </a:t>
            </a:r>
            <a:r>
              <a:rPr lang="en-US" sz="1200" b="1" dirty="0" smtClean="0">
                <a:solidFill>
                  <a:srgbClr val="000000"/>
                </a:solidFill>
                <a:effectLst/>
                <a:latin typeface="Segoe UI"/>
                <a:ea typeface="Calibri"/>
                <a:cs typeface="Times New Roman"/>
              </a:rPr>
              <a:t>Top</a:t>
            </a:r>
            <a:r>
              <a:rPr lang="en-US" sz="1200" dirty="0" smtClean="0">
                <a:solidFill>
                  <a:srgbClr val="000000"/>
                </a:solidFill>
                <a:effectLst/>
                <a:latin typeface="Segoe UI"/>
                <a:ea typeface="Calibri"/>
                <a:cs typeface="Times New Roman"/>
              </a:rPr>
              <a:t>, under </a:t>
            </a:r>
            <a:r>
              <a:rPr lang="en-US" sz="1200" b="1" dirty="0" smtClean="0">
                <a:solidFill>
                  <a:srgbClr val="000000"/>
                </a:solidFill>
                <a:effectLst/>
                <a:latin typeface="Segoe UI"/>
                <a:ea typeface="Calibri"/>
                <a:cs typeface="Times New Roman"/>
              </a:rPr>
              <a:t>Bevel</a:t>
            </a:r>
            <a:r>
              <a:rPr lang="en-US" sz="1200" dirty="0" smtClean="0">
                <a:solidFill>
                  <a:srgbClr val="000000"/>
                </a:solidFill>
                <a:effectLst/>
                <a:latin typeface="Segoe UI"/>
                <a:ea typeface="Calibri"/>
                <a:cs typeface="Times New Roman"/>
              </a:rPr>
              <a:t> select </a:t>
            </a:r>
            <a:r>
              <a:rPr lang="en-US" sz="1200" b="1" dirty="0" smtClean="0">
                <a:solidFill>
                  <a:srgbClr val="000000"/>
                </a:solidFill>
                <a:effectLst/>
                <a:latin typeface="Segoe UI"/>
                <a:ea typeface="Calibri"/>
                <a:cs typeface="Times New Roman"/>
              </a:rPr>
              <a:t>Art Deco</a:t>
            </a:r>
            <a:r>
              <a:rPr lang="en-US" sz="1200" dirty="0" smtClean="0">
                <a:solidFill>
                  <a:srgbClr val="000000"/>
                </a:solidFill>
                <a:effectLst/>
                <a:latin typeface="Segoe UI"/>
                <a:ea typeface="Calibri"/>
                <a:cs typeface="Times New Roman"/>
              </a:rPr>
              <a:t> (third row, fourth option from left), and then do the following:</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Arial"/>
              <a:buChar char="•"/>
            </a:pPr>
            <a:r>
              <a:rPr lang="en-US" sz="1200" dirty="0" smtClean="0">
                <a:effectLst/>
                <a:latin typeface="Segoe UI"/>
                <a:ea typeface="Calibri"/>
                <a:cs typeface="Times New Roman"/>
              </a:rPr>
              <a:t>To the right of </a:t>
            </a:r>
            <a:r>
              <a:rPr lang="en-US" sz="1200" b="1" dirty="0" smtClean="0">
                <a:effectLst/>
                <a:latin typeface="Segoe UI"/>
                <a:ea typeface="Calibri"/>
                <a:cs typeface="Times New Roman"/>
              </a:rPr>
              <a:t>Top</a:t>
            </a:r>
            <a:r>
              <a:rPr lang="en-US" sz="1200" dirty="0" smtClean="0">
                <a:effectLst/>
                <a:latin typeface="Segoe UI"/>
                <a:ea typeface="Calibri"/>
                <a:cs typeface="Times New Roman"/>
              </a:rPr>
              <a:t>, in the </a:t>
            </a:r>
            <a:r>
              <a:rPr lang="en-US" sz="1200" b="1" dirty="0" smtClean="0">
                <a:effectLst/>
                <a:latin typeface="Segoe UI"/>
                <a:ea typeface="Calibri"/>
                <a:cs typeface="Times New Roman"/>
              </a:rPr>
              <a:t>Width</a:t>
            </a:r>
            <a:r>
              <a:rPr lang="en-US" sz="1200" dirty="0" smtClean="0">
                <a:effectLst/>
                <a:latin typeface="Segoe UI"/>
                <a:ea typeface="Calibri"/>
                <a:cs typeface="Times New Roman"/>
              </a:rPr>
              <a:t> box, enter </a:t>
            </a:r>
            <a:r>
              <a:rPr lang="en-US" sz="1200" b="1" dirty="0" smtClean="0">
                <a:effectLst/>
                <a:latin typeface="Segoe UI"/>
                <a:ea typeface="Calibri"/>
                <a:cs typeface="Times New Roman"/>
              </a:rPr>
              <a:t>2 pt</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Arial"/>
              <a:buChar char="•"/>
            </a:pPr>
            <a:r>
              <a:rPr lang="en-US" sz="1200" dirty="0" smtClean="0">
                <a:effectLst/>
                <a:latin typeface="Segoe UI"/>
                <a:ea typeface="Calibri"/>
                <a:cs typeface="Times New Roman"/>
              </a:rPr>
              <a:t>To the right of </a:t>
            </a:r>
            <a:r>
              <a:rPr lang="en-US" sz="1200" b="1" dirty="0" smtClean="0">
                <a:effectLst/>
                <a:latin typeface="Segoe UI"/>
                <a:ea typeface="Calibri"/>
                <a:cs typeface="Times New Roman"/>
              </a:rPr>
              <a:t>Top</a:t>
            </a:r>
            <a:r>
              <a:rPr lang="en-US" sz="1200" dirty="0" smtClean="0">
                <a:effectLst/>
                <a:latin typeface="Segoe UI"/>
                <a:ea typeface="Calibri"/>
                <a:cs typeface="Times New Roman"/>
              </a:rPr>
              <a:t>, in the </a:t>
            </a:r>
            <a:r>
              <a:rPr lang="en-US" sz="1200" b="1" dirty="0" smtClean="0">
                <a:effectLst/>
                <a:latin typeface="Segoe UI"/>
                <a:ea typeface="Calibri"/>
                <a:cs typeface="Times New Roman"/>
              </a:rPr>
              <a:t>Height</a:t>
            </a:r>
            <a:r>
              <a:rPr lang="en-US" sz="1200" dirty="0" smtClean="0">
                <a:effectLst/>
                <a:latin typeface="Segoe UI"/>
                <a:ea typeface="Calibri"/>
                <a:cs typeface="Times New Roman"/>
              </a:rPr>
              <a:t> box, enter </a:t>
            </a:r>
            <a:r>
              <a:rPr lang="en-US" sz="1200" b="1" dirty="0" smtClean="0">
                <a:effectLst/>
                <a:latin typeface="Segoe UI"/>
                <a:ea typeface="Calibri"/>
                <a:cs typeface="Times New Roman"/>
              </a:rPr>
              <a:t>4.4 pt</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Arial"/>
              <a:buChar char="•"/>
            </a:pPr>
            <a:r>
              <a:rPr lang="en-US" sz="1200" dirty="0" smtClean="0">
                <a:effectLst/>
                <a:latin typeface="Segoe UI"/>
                <a:ea typeface="Calibri"/>
                <a:cs typeface="Times New Roman"/>
              </a:rPr>
              <a:t>Under </a:t>
            </a:r>
            <a:r>
              <a:rPr lang="en-US" sz="1200" b="1" dirty="0" smtClean="0">
                <a:effectLst/>
                <a:latin typeface="Segoe UI"/>
                <a:ea typeface="Calibri"/>
                <a:cs typeface="Times New Roman"/>
              </a:rPr>
              <a:t>Contour</a:t>
            </a:r>
            <a:r>
              <a:rPr lang="en-US" sz="1200" dirty="0" smtClean="0">
                <a:effectLst/>
                <a:latin typeface="Segoe UI"/>
                <a:ea typeface="Calibri"/>
                <a:cs typeface="Times New Roman"/>
              </a:rPr>
              <a:t>, click arrow to right of </a:t>
            </a:r>
            <a:r>
              <a:rPr lang="en-US" sz="1200" b="1" dirty="0" smtClean="0">
                <a:effectLst/>
                <a:latin typeface="Segoe UI"/>
                <a:ea typeface="Calibri"/>
                <a:cs typeface="Times New Roman"/>
              </a:rPr>
              <a:t>Color</a:t>
            </a:r>
            <a:r>
              <a:rPr lang="en-US" sz="1200" dirty="0" smtClean="0">
                <a:effectLst/>
                <a:latin typeface="Segoe UI"/>
                <a:ea typeface="Calibri"/>
                <a:cs typeface="Times New Roman"/>
              </a:rPr>
              <a:t> and under </a:t>
            </a:r>
            <a:r>
              <a:rPr lang="en-US" sz="1200" b="1" dirty="0" smtClean="0">
                <a:effectLst/>
                <a:latin typeface="Segoe UI"/>
                <a:ea typeface="Calibri"/>
                <a:cs typeface="Times New Roman"/>
              </a:rPr>
              <a:t>Theme Colors</a:t>
            </a:r>
            <a:r>
              <a:rPr lang="en-US" sz="1200" dirty="0" smtClean="0">
                <a:effectLst/>
                <a:latin typeface="Segoe UI"/>
                <a:ea typeface="Calibri"/>
                <a:cs typeface="Times New Roman"/>
              </a:rPr>
              <a:t>, select </a:t>
            </a:r>
            <a:r>
              <a:rPr lang="en-US" sz="1200" b="1" dirty="0" smtClean="0">
                <a:effectLst/>
                <a:latin typeface="Segoe UI"/>
                <a:ea typeface="Calibri"/>
                <a:cs typeface="Times New Roman"/>
              </a:rPr>
              <a:t>Light Yellow, Background 2, Darker 10%</a:t>
            </a:r>
            <a:r>
              <a:rPr lang="en-US" sz="1200" dirty="0" smtClean="0">
                <a:effectLst/>
                <a:latin typeface="Segoe UI"/>
                <a:ea typeface="Calibri"/>
                <a:cs typeface="Times New Roman"/>
              </a:rPr>
              <a:t> (second row, third option from left), then set </a:t>
            </a:r>
            <a:r>
              <a:rPr lang="en-US" sz="1200" b="1" dirty="0" smtClean="0">
                <a:effectLst/>
                <a:latin typeface="Segoe UI"/>
                <a:ea typeface="Calibri"/>
                <a:cs typeface="Times New Roman"/>
              </a:rPr>
              <a:t>Size</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2pt</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Arial"/>
              <a:buChar char="•"/>
            </a:pPr>
            <a:r>
              <a:rPr lang="en-US" sz="1200" dirty="0" smtClean="0">
                <a:effectLst/>
                <a:latin typeface="Segoe UI"/>
                <a:ea typeface="Calibri"/>
                <a:cs typeface="Times New Roman"/>
              </a:rPr>
              <a:t>Under </a:t>
            </a:r>
            <a:r>
              <a:rPr lang="en-US" sz="1200" b="1" dirty="0" smtClean="0">
                <a:effectLst/>
                <a:latin typeface="Segoe UI"/>
                <a:ea typeface="Calibri"/>
                <a:cs typeface="Times New Roman"/>
              </a:rPr>
              <a:t>Surface</a:t>
            </a:r>
            <a:r>
              <a:rPr lang="en-US" sz="1200" dirty="0" smtClean="0">
                <a:effectLst/>
                <a:latin typeface="Segoe UI"/>
                <a:ea typeface="Calibri"/>
                <a:cs typeface="Times New Roman"/>
              </a:rPr>
              <a:t>, click the arrow to the right of </a:t>
            </a:r>
            <a:r>
              <a:rPr lang="en-US" sz="1200" b="1" dirty="0" smtClean="0">
                <a:effectLst/>
                <a:latin typeface="Segoe UI"/>
                <a:ea typeface="Calibri"/>
                <a:cs typeface="Times New Roman"/>
              </a:rPr>
              <a:t>Lighting</a:t>
            </a:r>
            <a:r>
              <a:rPr lang="en-US" sz="1200" dirty="0" smtClean="0">
                <a:effectLst/>
                <a:latin typeface="Segoe UI"/>
                <a:ea typeface="Calibri"/>
                <a:cs typeface="Times New Roman"/>
              </a:rPr>
              <a:t> and under </a:t>
            </a:r>
            <a:r>
              <a:rPr lang="en-US" sz="1200" b="1" dirty="0" smtClean="0">
                <a:effectLst/>
                <a:latin typeface="Segoe UI"/>
                <a:ea typeface="Calibri"/>
                <a:cs typeface="Times New Roman"/>
              </a:rPr>
              <a:t>Neutral</a:t>
            </a:r>
            <a:r>
              <a:rPr lang="en-US" sz="1200" dirty="0" smtClean="0">
                <a:effectLst/>
                <a:latin typeface="Segoe UI"/>
                <a:ea typeface="Calibri"/>
                <a:cs typeface="Times New Roman"/>
              </a:rPr>
              <a:t>, select </a:t>
            </a:r>
            <a:r>
              <a:rPr lang="en-US" sz="1200" b="1" dirty="0" smtClean="0">
                <a:effectLst/>
                <a:latin typeface="Segoe UI"/>
                <a:ea typeface="Calibri"/>
                <a:cs typeface="Times New Roman"/>
              </a:rPr>
              <a:t>Soft</a:t>
            </a:r>
            <a:r>
              <a:rPr lang="en-US" sz="1200" dirty="0" smtClean="0">
                <a:effectLst/>
                <a:latin typeface="Segoe UI"/>
                <a:ea typeface="Calibri"/>
                <a:cs typeface="Times New Roman"/>
              </a:rPr>
              <a:t> (first row, third option from left).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Select text.  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Paragraph</a:t>
            </a:r>
            <a:r>
              <a:rPr lang="en-US" sz="1200" dirty="0" smtClean="0">
                <a:effectLst/>
                <a:latin typeface="Segoe UI"/>
                <a:ea typeface="Calibri"/>
                <a:cs typeface="Times New Roman"/>
              </a:rPr>
              <a:t> group, select </a:t>
            </a:r>
            <a:r>
              <a:rPr lang="en-US" sz="1200" b="1" dirty="0" smtClean="0">
                <a:effectLst/>
                <a:latin typeface="Segoe UI"/>
                <a:ea typeface="Calibri"/>
                <a:cs typeface="Times New Roman"/>
              </a:rPr>
              <a:t>Center Text</a:t>
            </a:r>
            <a:r>
              <a:rPr lang="en-US" sz="1200" dirty="0" smtClean="0">
                <a:effectLst/>
                <a:latin typeface="Segoe UI"/>
                <a:ea typeface="Calibri"/>
                <a:cs typeface="Times New Roman"/>
              </a:rPr>
              <a:t>.</a:t>
            </a:r>
          </a:p>
          <a:p>
            <a:pPr marL="342900" marR="0" lvl="0" indent="-342900">
              <a:lnSpc>
                <a:spcPct val="115000"/>
              </a:lnSpc>
              <a:spcBef>
                <a:spcPts val="600"/>
              </a:spcBef>
              <a:spcAft>
                <a:spcPts val="0"/>
              </a:spcAft>
              <a:buFont typeface="+mj-lt"/>
              <a:buAutoNum type="arabicPeriod"/>
              <a:tabLst>
                <a:tab pos="742950" algn="l"/>
              </a:tabLst>
            </a:pPr>
            <a:r>
              <a:rPr lang="en-US" sz="1200" dirty="0" smtClean="0">
                <a:effectLst/>
                <a:latin typeface="Segoe UI"/>
                <a:ea typeface="Calibri"/>
                <a:cs typeface="Times New Roman"/>
              </a:rPr>
              <a:t>Close</a:t>
            </a:r>
            <a:r>
              <a:rPr lang="en-US" sz="1200" baseline="0" dirty="0" smtClean="0">
                <a:effectLst/>
                <a:latin typeface="Segoe UI"/>
                <a:ea typeface="Calibri"/>
                <a:cs typeface="Times New Roman"/>
              </a:rPr>
              <a:t> the </a:t>
            </a:r>
            <a:r>
              <a:rPr lang="en-US" sz="1200" b="1" baseline="0" dirty="0" smtClean="0">
                <a:effectLst/>
                <a:latin typeface="Segoe UI"/>
                <a:ea typeface="Calibri"/>
                <a:cs typeface="Times New Roman"/>
              </a:rPr>
              <a:t>Format Text Effects </a:t>
            </a:r>
            <a:r>
              <a:rPr lang="en-US" sz="1200" baseline="0" dirty="0" smtClean="0">
                <a:effectLst/>
                <a:latin typeface="Segoe UI"/>
                <a:ea typeface="Calibri"/>
                <a:cs typeface="Times New Roman"/>
              </a:rPr>
              <a:t>dialog box.</a:t>
            </a:r>
            <a:endParaRPr lang="en-US" sz="1200" dirty="0" smtClean="0">
              <a:effectLst/>
              <a:latin typeface="+mn-lt"/>
              <a:ea typeface="Calibri"/>
              <a:cs typeface="Times New Roman"/>
            </a:endParaRPr>
          </a:p>
          <a:p>
            <a:pPr marL="0" marR="0">
              <a:lnSpc>
                <a:spcPct val="115000"/>
              </a:lnSpc>
              <a:spcBef>
                <a:spcPts val="600"/>
              </a:spcBef>
              <a:spcAft>
                <a:spcPts val="0"/>
              </a:spcAft>
            </a:pP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0" marR="0">
              <a:lnSpc>
                <a:spcPct val="115000"/>
              </a:lnSpc>
              <a:spcBef>
                <a:spcPts val="600"/>
              </a:spcBef>
              <a:spcAft>
                <a:spcPts val="0"/>
              </a:spcAft>
            </a:pPr>
            <a:r>
              <a:rPr lang="en-US" sz="1200" dirty="0" smtClean="0">
                <a:effectLst/>
                <a:latin typeface="Segoe UI"/>
                <a:ea typeface="Calibri"/>
                <a:cs typeface="Times New Roman"/>
              </a:rPr>
              <a:t>To reproduce the background effects on this slide, do the following:</a:t>
            </a:r>
          </a:p>
          <a:p>
            <a:pPr marL="0" marR="0">
              <a:lnSpc>
                <a:spcPct val="115000"/>
              </a:lnSpc>
              <a:spcBef>
                <a:spcPts val="600"/>
              </a:spcBef>
              <a:spcAft>
                <a:spcPts val="0"/>
              </a:spcAft>
            </a:pP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685800" algn="l"/>
              </a:tabLst>
            </a:pPr>
            <a:r>
              <a:rPr lang="en-US" sz="1200" kern="1200" dirty="0" smtClean="0">
                <a:solidFill>
                  <a:srgbClr val="000000"/>
                </a:solidFill>
                <a:effectLst/>
                <a:latin typeface="Segoe UI"/>
                <a:ea typeface="Times New Roman"/>
                <a:cs typeface="Times New Roman"/>
              </a:rPr>
              <a:t>On the </a:t>
            </a:r>
            <a:r>
              <a:rPr lang="en-US" sz="1200" b="1" kern="1200" dirty="0" smtClean="0">
                <a:solidFill>
                  <a:srgbClr val="000000"/>
                </a:solidFill>
                <a:effectLst/>
                <a:latin typeface="Segoe UI"/>
                <a:ea typeface="Times New Roman"/>
                <a:cs typeface="Times New Roman"/>
              </a:rPr>
              <a:t>Design</a:t>
            </a:r>
            <a:r>
              <a:rPr lang="en-US" sz="1200" kern="1200" dirty="0" smtClean="0">
                <a:solidFill>
                  <a:srgbClr val="000000"/>
                </a:solidFill>
                <a:effectLst/>
                <a:latin typeface="Segoe UI"/>
                <a:ea typeface="Times New Roman"/>
                <a:cs typeface="Times New Roman"/>
              </a:rPr>
              <a:t> tab, in the bottom right corner of the </a:t>
            </a:r>
            <a:r>
              <a:rPr lang="en-US" sz="1200" b="1" kern="1200" dirty="0" smtClean="0">
                <a:solidFill>
                  <a:srgbClr val="000000"/>
                </a:solidFill>
                <a:effectLst/>
                <a:latin typeface="Segoe UI"/>
                <a:ea typeface="Times New Roman"/>
                <a:cs typeface="Times New Roman"/>
              </a:rPr>
              <a:t>Background</a:t>
            </a:r>
            <a:r>
              <a:rPr lang="en-US" sz="1200" kern="1200" dirty="0" smtClean="0">
                <a:solidFill>
                  <a:srgbClr val="000000"/>
                </a:solidFill>
                <a:effectLst/>
                <a:latin typeface="Segoe UI"/>
                <a:ea typeface="Times New Roman"/>
                <a:cs typeface="Times New Roman"/>
              </a:rPr>
              <a:t> group, click the arrow at the bottom right to launch the </a:t>
            </a:r>
            <a:r>
              <a:rPr lang="en-US" sz="1200" b="1" kern="1200" dirty="0" smtClean="0">
                <a:solidFill>
                  <a:srgbClr val="000000"/>
                </a:solidFill>
                <a:effectLst/>
                <a:latin typeface="Segoe UI"/>
                <a:ea typeface="Times New Roman"/>
                <a:cs typeface="Times New Roman"/>
              </a:rPr>
              <a:t>Format Background </a:t>
            </a:r>
            <a:r>
              <a:rPr lang="en-US" sz="1200" kern="1200" dirty="0" smtClean="0">
                <a:solidFill>
                  <a:srgbClr val="000000"/>
                </a:solidFill>
                <a:effectLst/>
                <a:latin typeface="Segoe UI"/>
                <a:ea typeface="Times New Roman"/>
                <a:cs typeface="Times New Roman"/>
              </a:rPr>
              <a:t>dialog box. </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685800" algn="l"/>
              </a:tabLst>
            </a:pPr>
            <a:r>
              <a:rPr lang="en-US" sz="1200" kern="1200" dirty="0" smtClean="0">
                <a:solidFill>
                  <a:srgbClr val="000000"/>
                </a:solidFill>
                <a:effectLst/>
                <a:latin typeface="Segoe UI"/>
                <a:ea typeface="Times New Roman"/>
                <a:cs typeface="Times New Roman"/>
              </a:rPr>
              <a:t>In the </a:t>
            </a:r>
            <a:r>
              <a:rPr lang="en-US" sz="1200" b="1" kern="1200" dirty="0" smtClean="0">
                <a:solidFill>
                  <a:srgbClr val="000000"/>
                </a:solidFill>
                <a:effectLst/>
                <a:latin typeface="Segoe UI"/>
                <a:ea typeface="Times New Roman"/>
                <a:cs typeface="Times New Roman"/>
              </a:rPr>
              <a:t>Format Background</a:t>
            </a:r>
            <a:r>
              <a:rPr lang="en-US" sz="1200" kern="1200" dirty="0" smtClean="0">
                <a:solidFill>
                  <a:srgbClr val="000000"/>
                </a:solidFill>
                <a:effectLst/>
                <a:latin typeface="Segoe UI"/>
                <a:ea typeface="Times New Roman"/>
                <a:cs typeface="Times New Roman"/>
              </a:rPr>
              <a:t> dialog box, select </a:t>
            </a:r>
            <a:r>
              <a:rPr lang="en-US" sz="1200" b="1" kern="1200" dirty="0" smtClean="0">
                <a:solidFill>
                  <a:srgbClr val="000000"/>
                </a:solidFill>
                <a:effectLst/>
                <a:latin typeface="Segoe UI"/>
                <a:ea typeface="Times New Roman"/>
                <a:cs typeface="Times New Roman"/>
              </a:rPr>
              <a:t>Fill</a:t>
            </a:r>
            <a:r>
              <a:rPr lang="en-US" sz="1200" kern="1200" dirty="0" smtClean="0">
                <a:solidFill>
                  <a:srgbClr val="000000"/>
                </a:solidFill>
                <a:effectLst/>
                <a:latin typeface="Segoe UI"/>
                <a:ea typeface="Times New Roman"/>
                <a:cs typeface="Times New Roman"/>
              </a:rPr>
              <a:t> in the left pane, under </a:t>
            </a:r>
            <a:r>
              <a:rPr lang="en-US" sz="1200" b="1" kern="1200" dirty="0" smtClean="0">
                <a:solidFill>
                  <a:srgbClr val="000000"/>
                </a:solidFill>
                <a:effectLst/>
                <a:latin typeface="Segoe UI"/>
                <a:ea typeface="Times New Roman"/>
                <a:cs typeface="Times New Roman"/>
              </a:rPr>
              <a:t>Fill</a:t>
            </a:r>
            <a:r>
              <a:rPr lang="en-US" sz="1200" kern="1200" dirty="0" smtClean="0">
                <a:solidFill>
                  <a:srgbClr val="000000"/>
                </a:solidFill>
                <a:effectLst/>
                <a:latin typeface="Segoe UI"/>
                <a:ea typeface="Times New Roman"/>
                <a:cs typeface="Times New Roman"/>
              </a:rPr>
              <a:t> in the right pane, select </a:t>
            </a:r>
            <a:r>
              <a:rPr lang="en-US" sz="1200" b="1" kern="1200" dirty="0" smtClean="0">
                <a:solidFill>
                  <a:srgbClr val="000000"/>
                </a:solidFill>
                <a:effectLst/>
                <a:latin typeface="Segoe UI"/>
                <a:ea typeface="Times New Roman"/>
                <a:cs typeface="Times New Roman"/>
              </a:rPr>
              <a:t>Gradient fill</a:t>
            </a:r>
            <a:r>
              <a:rPr lang="en-US" sz="1200" kern="1200" dirty="0" smtClean="0">
                <a:solidFill>
                  <a:srgbClr val="000000"/>
                </a:solidFill>
                <a:effectLst/>
                <a:latin typeface="Segoe UI"/>
                <a:ea typeface="Times New Roman"/>
                <a:cs typeface="Times New Roman"/>
              </a:rPr>
              <a:t>, then click the arrow to the right of </a:t>
            </a:r>
            <a:r>
              <a:rPr lang="en-US" sz="1200" b="1" kern="1200" dirty="0" smtClean="0">
                <a:solidFill>
                  <a:srgbClr val="000000"/>
                </a:solidFill>
                <a:effectLst/>
                <a:latin typeface="Segoe UI"/>
                <a:ea typeface="Times New Roman"/>
                <a:cs typeface="Times New Roman"/>
              </a:rPr>
              <a:t>Type</a:t>
            </a:r>
            <a:r>
              <a:rPr lang="en-US" sz="1200" kern="1200" dirty="0" smtClean="0">
                <a:solidFill>
                  <a:srgbClr val="000000"/>
                </a:solidFill>
                <a:effectLst/>
                <a:latin typeface="Segoe UI"/>
                <a:ea typeface="Times New Roman"/>
                <a:cs typeface="Times New Roman"/>
              </a:rPr>
              <a:t> and select </a:t>
            </a:r>
            <a:r>
              <a:rPr lang="en-US" sz="1200" b="1" kern="1200" dirty="0" smtClean="0">
                <a:solidFill>
                  <a:srgbClr val="000000"/>
                </a:solidFill>
                <a:effectLst/>
                <a:latin typeface="Segoe UI"/>
                <a:ea typeface="Times New Roman"/>
                <a:cs typeface="Times New Roman"/>
              </a:rPr>
              <a:t>Radial</a:t>
            </a:r>
            <a:r>
              <a:rPr lang="en-US" sz="1200" kern="1200" dirty="0" smtClean="0">
                <a:solidFill>
                  <a:srgbClr val="000000"/>
                </a:solidFill>
                <a:effectLst/>
                <a:latin typeface="Segoe UI"/>
                <a:ea typeface="Times New Roman"/>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685800" algn="l"/>
              </a:tabLst>
            </a:pPr>
            <a:r>
              <a:rPr lang="en-US" sz="1200" kern="1200" dirty="0" smtClean="0">
                <a:solidFill>
                  <a:srgbClr val="000000"/>
                </a:solidFill>
                <a:effectLst/>
                <a:latin typeface="Segoe UI"/>
                <a:ea typeface="Times New Roman"/>
                <a:cs typeface="Times New Roman"/>
              </a:rPr>
              <a:t>Still in the Fill pane, under </a:t>
            </a:r>
            <a:r>
              <a:rPr lang="en-US" sz="1200" b="1" kern="1200" dirty="0" smtClean="0">
                <a:solidFill>
                  <a:srgbClr val="000000"/>
                </a:solidFill>
                <a:effectLst/>
                <a:latin typeface="Segoe UI"/>
                <a:ea typeface="Times New Roman"/>
                <a:cs typeface="Times New Roman"/>
              </a:rPr>
              <a:t>Gradient stops</a:t>
            </a:r>
            <a:r>
              <a:rPr lang="en-US" sz="1200" kern="1200" dirty="0" smtClean="0">
                <a:solidFill>
                  <a:srgbClr val="000000"/>
                </a:solidFill>
                <a:effectLst/>
                <a:latin typeface="Segoe UI"/>
                <a:ea typeface="Times New Roman"/>
                <a:cs typeface="Times New Roman"/>
              </a:rPr>
              <a:t>, click </a:t>
            </a:r>
            <a:r>
              <a:rPr lang="en-US" sz="1200" b="1" kern="1200" dirty="0" smtClean="0">
                <a:solidFill>
                  <a:srgbClr val="000000"/>
                </a:solidFill>
                <a:effectLst/>
                <a:latin typeface="Segoe UI"/>
                <a:ea typeface="Times New Roman"/>
                <a:cs typeface="Times New Roman"/>
              </a:rPr>
              <a:t>Add gradient stop</a:t>
            </a:r>
            <a:r>
              <a:rPr lang="en-US" sz="1200" kern="1200" dirty="0" smtClean="0">
                <a:solidFill>
                  <a:srgbClr val="000000"/>
                </a:solidFill>
                <a:effectLst/>
                <a:latin typeface="Segoe UI"/>
                <a:ea typeface="Times New Roman"/>
                <a:cs typeface="Times New Roman"/>
              </a:rPr>
              <a:t> or </a:t>
            </a:r>
            <a:r>
              <a:rPr lang="en-US" sz="1200" b="1" kern="1200" dirty="0" smtClean="0">
                <a:solidFill>
                  <a:srgbClr val="000000"/>
                </a:solidFill>
                <a:effectLst/>
                <a:latin typeface="Segoe UI"/>
                <a:ea typeface="Times New Roman"/>
                <a:cs typeface="Times New Roman"/>
              </a:rPr>
              <a:t>Remove gradient stop</a:t>
            </a:r>
            <a:r>
              <a:rPr lang="en-US" sz="1200" kern="1200" dirty="0" smtClean="0">
                <a:solidFill>
                  <a:srgbClr val="000000"/>
                </a:solidFill>
                <a:effectLst/>
                <a:latin typeface="Segoe UI"/>
                <a:ea typeface="Times New Roman"/>
                <a:cs typeface="Times New Roman"/>
              </a:rPr>
              <a:t> until four stops appear on the slider. Customize the gradient stops as follows:</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kern="1200" dirty="0" smtClean="0">
                <a:solidFill>
                  <a:srgbClr val="000000"/>
                </a:solidFill>
                <a:effectLst/>
                <a:latin typeface="Segoe UI"/>
                <a:ea typeface="Times New Roman"/>
                <a:cs typeface="Times New Roman"/>
              </a:rPr>
              <a:t>Select the first stop on the slider, and then do the following:</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In the </a:t>
            </a:r>
            <a:r>
              <a:rPr lang="en-US" sz="1200" b="1" kern="1200" dirty="0" smtClean="0">
                <a:solidFill>
                  <a:srgbClr val="000000"/>
                </a:solidFill>
                <a:effectLst/>
                <a:latin typeface="Segoe UI"/>
                <a:ea typeface="Times New Roman"/>
                <a:cs typeface="Times New Roman"/>
              </a:rPr>
              <a:t>Position </a:t>
            </a:r>
            <a:r>
              <a:rPr lang="en-US" sz="1200" kern="1200" dirty="0" smtClean="0">
                <a:solidFill>
                  <a:srgbClr val="000000"/>
                </a:solidFill>
                <a:effectLst/>
                <a:latin typeface="Segoe UI"/>
                <a:ea typeface="Times New Roman"/>
                <a:cs typeface="Times New Roman"/>
              </a:rPr>
              <a:t>box, enter </a:t>
            </a:r>
            <a:r>
              <a:rPr lang="en-US" sz="1200" b="1" kern="1200" dirty="0" smtClean="0">
                <a:solidFill>
                  <a:srgbClr val="000000"/>
                </a:solidFill>
                <a:effectLst/>
                <a:latin typeface="Segoe UI"/>
                <a:ea typeface="Times New Roman"/>
                <a:cs typeface="Times New Roman"/>
              </a:rPr>
              <a:t>0%</a:t>
            </a:r>
            <a:r>
              <a:rPr lang="en-US" sz="1200" kern="1200" dirty="0" smtClean="0">
                <a:solidFill>
                  <a:srgbClr val="000000"/>
                </a:solidFill>
                <a:effectLst/>
                <a:latin typeface="Segoe UI"/>
                <a:ea typeface="Times New Roman"/>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Click the button next to </a:t>
            </a:r>
            <a:r>
              <a:rPr lang="en-US" sz="1200" b="1" kern="1200" dirty="0" smtClean="0">
                <a:solidFill>
                  <a:srgbClr val="000000"/>
                </a:solidFill>
                <a:effectLst/>
                <a:latin typeface="Segoe UI"/>
                <a:ea typeface="Times New Roman"/>
                <a:cs typeface="Times New Roman"/>
              </a:rPr>
              <a:t>Color</a:t>
            </a:r>
            <a:r>
              <a:rPr lang="en-US" sz="1200" kern="1200" dirty="0" smtClean="0">
                <a:solidFill>
                  <a:srgbClr val="000000"/>
                </a:solidFill>
                <a:effectLst/>
                <a:latin typeface="Segoe UI"/>
                <a:ea typeface="Times New Roman"/>
                <a:cs typeface="Times New Roman"/>
              </a:rPr>
              <a:t>, and then under </a:t>
            </a:r>
            <a:r>
              <a:rPr lang="en-US" sz="1200" b="1" kern="1200" dirty="0" smtClean="0">
                <a:solidFill>
                  <a:srgbClr val="000000"/>
                </a:solidFill>
                <a:effectLst/>
                <a:latin typeface="Segoe UI"/>
                <a:ea typeface="Times New Roman"/>
                <a:cs typeface="Times New Roman"/>
              </a:rPr>
              <a:t>Theme Colors </a:t>
            </a:r>
            <a:r>
              <a:rPr lang="en-US" sz="1200" kern="1200" dirty="0" smtClean="0">
                <a:solidFill>
                  <a:srgbClr val="000000"/>
                </a:solidFill>
                <a:effectLst/>
                <a:latin typeface="Segoe UI"/>
                <a:ea typeface="Times New Roman"/>
                <a:cs typeface="Times New Roman"/>
              </a:rPr>
              <a:t>select</a:t>
            </a:r>
            <a:r>
              <a:rPr lang="en-US" sz="1200" b="1" kern="1200" dirty="0" smtClean="0">
                <a:solidFill>
                  <a:srgbClr val="000000"/>
                </a:solidFill>
                <a:effectLst/>
                <a:latin typeface="Segoe UI"/>
                <a:ea typeface="Times New Roman"/>
                <a:cs typeface="Times New Roman"/>
              </a:rPr>
              <a:t> Gold, Accent 4, Lighter 80% </a:t>
            </a:r>
            <a:r>
              <a:rPr lang="en-US" sz="1200" kern="1200" dirty="0" smtClean="0">
                <a:solidFill>
                  <a:srgbClr val="000000"/>
                </a:solidFill>
                <a:effectLst/>
                <a:latin typeface="Segoe UI"/>
                <a:ea typeface="Times New Roman"/>
                <a:cs typeface="Times New Roman"/>
              </a:rPr>
              <a:t>(second row, eighth option from the left).</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kern="1200" dirty="0" smtClean="0">
                <a:solidFill>
                  <a:srgbClr val="000000"/>
                </a:solidFill>
                <a:effectLst/>
                <a:latin typeface="Segoe UI"/>
                <a:ea typeface="Times New Roman"/>
                <a:cs typeface="Times New Roman"/>
              </a:rPr>
              <a:t>Select the second stop on the slider, and then do the following: </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In the </a:t>
            </a:r>
            <a:r>
              <a:rPr lang="en-US" sz="1200" b="1" kern="1200" dirty="0" smtClean="0">
                <a:solidFill>
                  <a:srgbClr val="000000"/>
                </a:solidFill>
                <a:effectLst/>
                <a:latin typeface="Segoe UI"/>
                <a:ea typeface="Times New Roman"/>
                <a:cs typeface="Times New Roman"/>
              </a:rPr>
              <a:t>Position </a:t>
            </a:r>
            <a:r>
              <a:rPr lang="en-US" sz="1200" kern="1200" dirty="0" smtClean="0">
                <a:solidFill>
                  <a:srgbClr val="000000"/>
                </a:solidFill>
                <a:effectLst/>
                <a:latin typeface="Segoe UI"/>
                <a:ea typeface="Times New Roman"/>
                <a:cs typeface="Times New Roman"/>
              </a:rPr>
              <a:t>box, enter </a:t>
            </a:r>
            <a:r>
              <a:rPr lang="en-US" sz="1200" b="1" kern="1200" dirty="0" smtClean="0">
                <a:solidFill>
                  <a:srgbClr val="000000"/>
                </a:solidFill>
                <a:effectLst/>
                <a:latin typeface="Segoe UI"/>
                <a:ea typeface="Times New Roman"/>
                <a:cs typeface="Times New Roman"/>
              </a:rPr>
              <a:t>26%</a:t>
            </a:r>
            <a:r>
              <a:rPr lang="en-US" sz="1200" kern="1200" dirty="0" smtClean="0">
                <a:solidFill>
                  <a:srgbClr val="000000"/>
                </a:solidFill>
                <a:effectLst/>
                <a:latin typeface="Segoe UI"/>
                <a:ea typeface="Times New Roman"/>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Click the button next to </a:t>
            </a:r>
            <a:r>
              <a:rPr lang="en-US" sz="1200" b="1" kern="1200" dirty="0" smtClean="0">
                <a:solidFill>
                  <a:srgbClr val="000000"/>
                </a:solidFill>
                <a:effectLst/>
                <a:latin typeface="Segoe UI"/>
                <a:ea typeface="Times New Roman"/>
                <a:cs typeface="Times New Roman"/>
              </a:rPr>
              <a:t>Color</a:t>
            </a:r>
            <a:r>
              <a:rPr lang="en-US" sz="1200" kern="1200" dirty="0" smtClean="0">
                <a:solidFill>
                  <a:srgbClr val="000000"/>
                </a:solidFill>
                <a:effectLst/>
                <a:latin typeface="Segoe UI"/>
                <a:ea typeface="Times New Roman"/>
                <a:cs typeface="Times New Roman"/>
              </a:rPr>
              <a:t>, and then under </a:t>
            </a:r>
            <a:r>
              <a:rPr lang="en-US" sz="1200" b="1" kern="1200" dirty="0" smtClean="0">
                <a:solidFill>
                  <a:srgbClr val="000000"/>
                </a:solidFill>
                <a:effectLst/>
                <a:latin typeface="Segoe UI"/>
                <a:ea typeface="Times New Roman"/>
                <a:cs typeface="Times New Roman"/>
              </a:rPr>
              <a:t>Theme Colors </a:t>
            </a:r>
            <a:r>
              <a:rPr lang="en-US" sz="1200" kern="1200" dirty="0" smtClean="0">
                <a:solidFill>
                  <a:srgbClr val="000000"/>
                </a:solidFill>
                <a:effectLst/>
                <a:latin typeface="Segoe UI"/>
                <a:ea typeface="Times New Roman"/>
                <a:cs typeface="Times New Roman"/>
              </a:rPr>
              <a:t>select </a:t>
            </a:r>
            <a:r>
              <a:rPr lang="en-US" sz="1200" b="1" kern="1200" dirty="0" smtClean="0">
                <a:solidFill>
                  <a:srgbClr val="000000"/>
                </a:solidFill>
                <a:effectLst/>
                <a:latin typeface="Segoe UI"/>
                <a:ea typeface="Times New Roman"/>
                <a:cs typeface="Times New Roman"/>
              </a:rPr>
              <a:t>Gold, Accent 4, Lighter 60% </a:t>
            </a:r>
            <a:r>
              <a:rPr lang="en-US" sz="1200" kern="1200" dirty="0" smtClean="0">
                <a:solidFill>
                  <a:srgbClr val="000000"/>
                </a:solidFill>
                <a:effectLst/>
                <a:latin typeface="Segoe UI"/>
                <a:ea typeface="Times New Roman"/>
                <a:cs typeface="Times New Roman"/>
              </a:rPr>
              <a:t>(second row, eighth option from the left).</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kern="1200" dirty="0" smtClean="0">
                <a:solidFill>
                  <a:srgbClr val="000000"/>
                </a:solidFill>
                <a:effectLst/>
                <a:latin typeface="Segoe UI"/>
                <a:ea typeface="Times New Roman"/>
                <a:cs typeface="Times New Roman"/>
              </a:rPr>
              <a:t>Select the third stop on the slider, and then do the following:</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In the </a:t>
            </a:r>
            <a:r>
              <a:rPr lang="en-US" sz="1200" b="1" kern="1200" dirty="0" smtClean="0">
                <a:solidFill>
                  <a:srgbClr val="000000"/>
                </a:solidFill>
                <a:effectLst/>
                <a:latin typeface="Segoe UI"/>
                <a:ea typeface="Times New Roman"/>
                <a:cs typeface="Times New Roman"/>
              </a:rPr>
              <a:t>Position </a:t>
            </a:r>
            <a:r>
              <a:rPr lang="en-US" sz="1200" kern="1200" dirty="0" smtClean="0">
                <a:solidFill>
                  <a:srgbClr val="000000"/>
                </a:solidFill>
                <a:effectLst/>
                <a:latin typeface="Segoe UI"/>
                <a:ea typeface="Times New Roman"/>
                <a:cs typeface="Times New Roman"/>
              </a:rPr>
              <a:t>box, enter </a:t>
            </a:r>
            <a:r>
              <a:rPr lang="en-US" sz="1200" b="1" kern="1200" dirty="0" smtClean="0">
                <a:solidFill>
                  <a:srgbClr val="000000"/>
                </a:solidFill>
                <a:effectLst/>
                <a:latin typeface="Segoe UI"/>
                <a:ea typeface="Times New Roman"/>
                <a:cs typeface="Times New Roman"/>
              </a:rPr>
              <a:t>59%</a:t>
            </a:r>
            <a:r>
              <a:rPr lang="en-US" sz="1200" kern="1200" dirty="0" smtClean="0">
                <a:solidFill>
                  <a:srgbClr val="000000"/>
                </a:solidFill>
                <a:effectLst/>
                <a:latin typeface="Segoe UI"/>
                <a:ea typeface="Times New Roman"/>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Click the button next to </a:t>
            </a:r>
            <a:r>
              <a:rPr lang="en-US" sz="1200" b="1" kern="1200" dirty="0" smtClean="0">
                <a:solidFill>
                  <a:srgbClr val="000000"/>
                </a:solidFill>
                <a:effectLst/>
                <a:latin typeface="Segoe UI"/>
                <a:ea typeface="Times New Roman"/>
                <a:cs typeface="Times New Roman"/>
              </a:rPr>
              <a:t>Color</a:t>
            </a:r>
            <a:r>
              <a:rPr lang="en-US" sz="1200" kern="1200" dirty="0" smtClean="0">
                <a:solidFill>
                  <a:srgbClr val="000000"/>
                </a:solidFill>
                <a:effectLst/>
                <a:latin typeface="Segoe UI"/>
                <a:ea typeface="Times New Roman"/>
                <a:cs typeface="Times New Roman"/>
              </a:rPr>
              <a:t>, and then under </a:t>
            </a:r>
            <a:r>
              <a:rPr lang="en-US" sz="1200" b="1" kern="1200" dirty="0" smtClean="0">
                <a:solidFill>
                  <a:srgbClr val="000000"/>
                </a:solidFill>
                <a:effectLst/>
                <a:latin typeface="Segoe UI"/>
                <a:ea typeface="Times New Roman"/>
                <a:cs typeface="Times New Roman"/>
              </a:rPr>
              <a:t>Theme Colors </a:t>
            </a:r>
            <a:r>
              <a:rPr lang="en-US" sz="1200" kern="1200" dirty="0" smtClean="0">
                <a:solidFill>
                  <a:srgbClr val="000000"/>
                </a:solidFill>
                <a:effectLst/>
                <a:latin typeface="Segoe UI"/>
                <a:ea typeface="Times New Roman"/>
                <a:cs typeface="Times New Roman"/>
              </a:rPr>
              <a:t>select</a:t>
            </a:r>
            <a:r>
              <a:rPr lang="en-US" sz="1200" b="1" kern="1200" dirty="0" smtClean="0">
                <a:solidFill>
                  <a:srgbClr val="000000"/>
                </a:solidFill>
                <a:effectLst/>
                <a:latin typeface="Segoe UI"/>
                <a:ea typeface="Times New Roman"/>
                <a:cs typeface="Times New Roman"/>
              </a:rPr>
              <a:t> Gold, Accent 4, Lighter 40% </a:t>
            </a:r>
            <a:r>
              <a:rPr lang="en-US" sz="1200" kern="1200" dirty="0" smtClean="0">
                <a:solidFill>
                  <a:srgbClr val="000000"/>
                </a:solidFill>
                <a:effectLst/>
                <a:latin typeface="Segoe UI"/>
                <a:ea typeface="Times New Roman"/>
                <a:cs typeface="Times New Roman"/>
              </a:rPr>
              <a:t>(fourth row, eighth option from the left).</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kern="1200" dirty="0" smtClean="0">
                <a:solidFill>
                  <a:srgbClr val="000000"/>
                </a:solidFill>
                <a:effectLst/>
                <a:latin typeface="Segoe UI"/>
                <a:ea typeface="Times New Roman"/>
                <a:cs typeface="Times New Roman"/>
              </a:rPr>
              <a:t>Select the last stop on the slider, and then do the following: </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In the </a:t>
            </a:r>
            <a:r>
              <a:rPr lang="en-US" sz="1200" b="1" kern="1200" dirty="0" smtClean="0">
                <a:solidFill>
                  <a:srgbClr val="000000"/>
                </a:solidFill>
                <a:effectLst/>
                <a:latin typeface="Segoe UI"/>
                <a:ea typeface="Times New Roman"/>
                <a:cs typeface="Times New Roman"/>
              </a:rPr>
              <a:t>Position </a:t>
            </a:r>
            <a:r>
              <a:rPr lang="en-US" sz="1200" kern="1200" dirty="0" smtClean="0">
                <a:solidFill>
                  <a:srgbClr val="000000"/>
                </a:solidFill>
                <a:effectLst/>
                <a:latin typeface="Segoe UI"/>
                <a:ea typeface="Times New Roman"/>
                <a:cs typeface="Times New Roman"/>
              </a:rPr>
              <a:t>box, enter </a:t>
            </a:r>
            <a:r>
              <a:rPr lang="en-US" sz="1200" b="1" kern="1200" dirty="0" smtClean="0">
                <a:solidFill>
                  <a:srgbClr val="000000"/>
                </a:solidFill>
                <a:effectLst/>
                <a:latin typeface="Segoe UI"/>
                <a:ea typeface="Times New Roman"/>
                <a:cs typeface="Times New Roman"/>
              </a:rPr>
              <a:t>100%</a:t>
            </a:r>
            <a:r>
              <a:rPr lang="en-US" sz="1200" kern="1200" dirty="0" smtClean="0">
                <a:solidFill>
                  <a:srgbClr val="000000"/>
                </a:solidFill>
                <a:effectLst/>
                <a:latin typeface="Segoe UI"/>
                <a:ea typeface="Times New Roman"/>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Click the button next to </a:t>
            </a:r>
            <a:r>
              <a:rPr lang="en-US" sz="1200" b="1" kern="1200" dirty="0" smtClean="0">
                <a:solidFill>
                  <a:srgbClr val="000000"/>
                </a:solidFill>
                <a:effectLst/>
                <a:latin typeface="Segoe UI"/>
                <a:ea typeface="Times New Roman"/>
                <a:cs typeface="Times New Roman"/>
              </a:rPr>
              <a:t>Color</a:t>
            </a:r>
            <a:r>
              <a:rPr lang="en-US" sz="1200" kern="1200" dirty="0" smtClean="0">
                <a:solidFill>
                  <a:srgbClr val="000000"/>
                </a:solidFill>
                <a:effectLst/>
                <a:latin typeface="Segoe UI"/>
                <a:ea typeface="Times New Roman"/>
                <a:cs typeface="Times New Roman"/>
              </a:rPr>
              <a:t>, and then under </a:t>
            </a:r>
            <a:r>
              <a:rPr lang="en-US" sz="1200" b="1" kern="1200" dirty="0" smtClean="0">
                <a:solidFill>
                  <a:srgbClr val="000000"/>
                </a:solidFill>
                <a:effectLst/>
                <a:latin typeface="Segoe UI"/>
                <a:ea typeface="Times New Roman"/>
                <a:cs typeface="Times New Roman"/>
              </a:rPr>
              <a:t>Theme Colors </a:t>
            </a:r>
            <a:r>
              <a:rPr lang="en-US" sz="1200" kern="1200" dirty="0" smtClean="0">
                <a:solidFill>
                  <a:srgbClr val="000000"/>
                </a:solidFill>
                <a:effectLst/>
                <a:latin typeface="Segoe UI"/>
                <a:ea typeface="Times New Roman"/>
                <a:cs typeface="Times New Roman"/>
              </a:rPr>
              <a:t>select </a:t>
            </a:r>
            <a:r>
              <a:rPr lang="en-US" sz="1200" b="1" kern="1200" dirty="0" smtClean="0">
                <a:solidFill>
                  <a:srgbClr val="000000"/>
                </a:solidFill>
                <a:effectLst/>
                <a:latin typeface="Segoe UI"/>
                <a:ea typeface="Times New Roman"/>
                <a:cs typeface="Times New Roman"/>
              </a:rPr>
              <a:t>Gold, Accent 4, Darker 25% </a:t>
            </a:r>
            <a:r>
              <a:rPr lang="en-US" sz="1200" kern="1200" dirty="0" smtClean="0">
                <a:solidFill>
                  <a:srgbClr val="000000"/>
                </a:solidFill>
                <a:effectLst/>
                <a:latin typeface="Segoe UI"/>
                <a:ea typeface="Times New Roman"/>
                <a:cs typeface="Times New Roman"/>
              </a:rPr>
              <a:t>(fifth row, eighth option from the left).</a:t>
            </a:r>
            <a:endParaRPr lang="en-US" sz="1200" dirty="0" smtClean="0">
              <a:effectLst/>
              <a:latin typeface="+mn-lt"/>
              <a:ea typeface="Calibri"/>
              <a:cs typeface="Times New Roman"/>
            </a:endParaRPr>
          </a:p>
          <a:p>
            <a:pPr marL="1828800" marR="0">
              <a:lnSpc>
                <a:spcPct val="115000"/>
              </a:lnSpc>
              <a:spcBef>
                <a:spcPts val="600"/>
              </a:spcBef>
              <a:spcAft>
                <a:spcPts val="0"/>
              </a:spcAft>
            </a:pPr>
            <a:r>
              <a:rPr lang="en-US" sz="1200" dirty="0" smtClean="0">
                <a:effectLst/>
                <a:latin typeface="Segoe UI"/>
                <a:ea typeface="Times New Roman"/>
                <a:cs typeface="Times New Roman"/>
              </a:rPr>
              <a:t> </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685800" algn="l"/>
              </a:tabLst>
            </a:pPr>
            <a:r>
              <a:rPr lang="en-US" sz="1200" dirty="0" smtClean="0">
                <a:effectLst/>
                <a:latin typeface="Segoe UI"/>
                <a:ea typeface="Times New Roman"/>
                <a:cs typeface="Times New Roman"/>
              </a:rPr>
              <a:t>Close the </a:t>
            </a:r>
            <a:r>
              <a:rPr lang="en-US" sz="1200" b="1" dirty="0" smtClean="0">
                <a:effectLst/>
                <a:latin typeface="Segoe UI"/>
                <a:ea typeface="Times New Roman"/>
                <a:cs typeface="Times New Roman"/>
              </a:rPr>
              <a:t>Format Background</a:t>
            </a:r>
            <a:r>
              <a:rPr lang="en-US" sz="1200" dirty="0" smtClean="0">
                <a:effectLst/>
                <a:latin typeface="Segoe UI"/>
                <a:ea typeface="Times New Roman"/>
                <a:cs typeface="Times New Roman"/>
              </a:rPr>
              <a:t> dialog box.</a:t>
            </a:r>
            <a:endParaRPr lang="en-US" sz="120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B79242F1-076A-4061-80DB-521283479AF6}" type="slidenum">
              <a:rPr lang="en-US" smtClean="0"/>
              <a:t>60</a:t>
            </a:fld>
            <a:endParaRPr lang="en-US"/>
          </a:p>
        </p:txBody>
      </p:sp>
    </p:spTree>
    <p:extLst>
      <p:ext uri="{BB962C8B-B14F-4D97-AF65-F5344CB8AC3E}">
        <p14:creationId xmlns:p14="http://schemas.microsoft.com/office/powerpoint/2010/main" val="752885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0.5 min</a:t>
            </a:r>
          </a:p>
          <a:p>
            <a:endParaRPr lang="en-US" dirty="0" smtClean="0"/>
          </a:p>
          <a:p>
            <a:r>
              <a:rPr lang="en-US" dirty="0" smtClean="0"/>
              <a:t>Now the questions is: have</a:t>
            </a:r>
            <a:r>
              <a:rPr lang="en-US" baseline="0" dirty="0" smtClean="0"/>
              <a:t> things been changed by social computing? What difference does it make when you have blogging, google docs, </a:t>
            </a:r>
            <a:r>
              <a:rPr lang="en-US" baseline="0" dirty="0" err="1" smtClean="0"/>
              <a:t>slideshare</a:t>
            </a:r>
            <a:r>
              <a:rPr lang="en-US" baseline="0" dirty="0" smtClean="0"/>
              <a:t> and </a:t>
            </a:r>
            <a:r>
              <a:rPr lang="en-US" baseline="0" dirty="0" err="1" smtClean="0"/>
              <a:t>Linkedin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7</a:t>
            </a:fld>
            <a:endParaRPr lang="en-US"/>
          </a:p>
        </p:txBody>
      </p:sp>
    </p:spTree>
    <p:extLst>
      <p:ext uri="{BB962C8B-B14F-4D97-AF65-F5344CB8AC3E}">
        <p14:creationId xmlns:p14="http://schemas.microsoft.com/office/powerpoint/2010/main" val="4240306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a:t>
            </a:r>
          </a:p>
          <a:p>
            <a:endParaRPr lang="en-US" dirty="0" smtClean="0"/>
          </a:p>
          <a:p>
            <a:r>
              <a:rPr lang="en-US" dirty="0" smtClean="0"/>
              <a:t>The</a:t>
            </a:r>
            <a:r>
              <a:rPr lang="en-US" baseline="0" dirty="0" smtClean="0"/>
              <a:t> key difference is that: with the ever growing Internet and social networking applications, your learning community is no longer a 30 student class. You could have millions of the learners with the same question, same puzzles, and similar feelings of achievements on learning something! The social networking apps have enabled you to work on </a:t>
            </a:r>
            <a:r>
              <a:rPr lang="en-US" baseline="0" dirty="0" err="1" smtClean="0"/>
              <a:t>analzying</a:t>
            </a:r>
            <a:r>
              <a:rPr lang="en-US" baseline="0" dirty="0" smtClean="0"/>
              <a:t> a malware sample with someone in Africa!</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8</a:t>
            </a:fld>
            <a:endParaRPr lang="en-US"/>
          </a:p>
        </p:txBody>
      </p:sp>
    </p:spTree>
    <p:extLst>
      <p:ext uri="{BB962C8B-B14F-4D97-AF65-F5344CB8AC3E}">
        <p14:creationId xmlns:p14="http://schemas.microsoft.com/office/powerpoint/2010/main" val="2581540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0.5 min</a:t>
            </a:r>
          </a:p>
          <a:p>
            <a:endParaRPr lang="en-US" dirty="0" smtClean="0"/>
          </a:p>
          <a:p>
            <a:r>
              <a:rPr lang="en-US" dirty="0" smtClean="0"/>
              <a:t>A</a:t>
            </a:r>
            <a:r>
              <a:rPr lang="en-US" baseline="0" dirty="0" smtClean="0"/>
              <a:t> group of European Commission has performed a thorough study of applications of social computing in education recently, they have examined the typical usage of social media computing tools in higher education and provided learning data for analyzing the effectiveness of various applications of social media.</a:t>
            </a:r>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E474873-F3A2-4857-957D-F1F780EF33A6}" type="slidenum">
              <a:rPr lang="en-US" smtClean="0"/>
              <a:t>9</a:t>
            </a:fld>
            <a:endParaRPr lang="en-US"/>
          </a:p>
        </p:txBody>
      </p:sp>
    </p:spTree>
    <p:extLst>
      <p:ext uri="{BB962C8B-B14F-4D97-AF65-F5344CB8AC3E}">
        <p14:creationId xmlns:p14="http://schemas.microsoft.com/office/powerpoint/2010/main" val="1317180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1D8BD707-D9CF-40AE-B4C6-C98DA3205C09}" type="datetimeFigureOut">
              <a:rPr lang="en-US" smtClean="0"/>
              <a:pPr/>
              <a:t>12/9/2015</a:t>
            </a:fld>
            <a:endParaRPr lang="en-US"/>
          </a:p>
        </p:txBody>
      </p:sp>
      <p:sp>
        <p:nvSpPr>
          <p:cNvPr id="17" name="Footer Placeholder 16"/>
          <p:cNvSpPr>
            <a:spLocks noGrp="1"/>
          </p:cNvSpPr>
          <p:nvPr>
            <p:ph type="ftr" sz="quarter" idx="11"/>
          </p:nvPr>
        </p:nvSpPr>
        <p:spPr>
          <a:xfrm>
            <a:off x="2898648" y="6355080"/>
            <a:ext cx="3474720" cy="365760"/>
          </a:xfrm>
        </p:spPr>
        <p:txBody>
          <a:bodyPr/>
          <a:lstStyle/>
          <a:p>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B6F15528-21DE-4FAA-801E-634DDDAF4B2B}" type="slidenum">
              <a:rPr lang="en-US" smtClean="0"/>
              <a:pPr/>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eaLnBrk="1" latinLnBrk="0" hangingPunct="1">
              <a:defRPr kumimoji="0" baseline="0"/>
            </a:lvl1pPr>
            <a:extLst/>
          </a:lstStyle>
          <a:p>
            <a:r>
              <a:rPr kumimoji="0" lang="en-US" dirty="0" smtClean="0"/>
              <a:t>Click to add section title</a:t>
            </a:r>
            <a:endParaRPr kumimoji="0" lang="en-US" dirty="0"/>
          </a:p>
        </p:txBody>
      </p:sp>
      <p:sp>
        <p:nvSpPr>
          <p:cNvPr id="27" name="Rectangle 11"/>
          <p:cNvSpPr>
            <a:spLocks noGrp="1"/>
          </p:cNvSpPr>
          <p:nvPr>
            <p:ph type="body" sz="quarter" idx="14" hasCustomPrompt="1"/>
          </p:nvPr>
        </p:nvSpPr>
        <p:spPr>
          <a:xfrm>
            <a:off x="752670" y="5600700"/>
            <a:ext cx="7772400" cy="838200"/>
          </a:xfrm>
        </p:spPr>
        <p:txBody>
          <a:bodyPr vert="horz" tIns="0"/>
          <a:lstStyle>
            <a:lvl1pPr eaLnBrk="1" latinLnBrk="0" hangingPunct="1">
              <a:buFontTx/>
              <a:buNone/>
              <a:defRPr kumimoji="0" sz="1800"/>
            </a:lvl1pPr>
            <a:extLst/>
          </a:lstStyle>
          <a:p>
            <a:pPr lvl="0"/>
            <a:r>
              <a:rPr kumimoji="0" lang="en-US" dirty="0" smtClean="0"/>
              <a:t>Click to add subtitle</a:t>
            </a:r>
            <a:endParaRPr kumimoji="0" lang="en-US" dirty="0"/>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eaLnBrk="1" latinLnBrk="1" hangingPunct="1"/>
            <a:r>
              <a:rPr lang="en-US" smtClean="0"/>
              <a:t>Click icon to add picture</a:t>
            </a:r>
            <a:endParaRPr/>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eaLnBrk="1" latinLnBrk="1" hangingPunct="1"/>
            <a:r>
              <a:rPr lang="en-US" smtClean="0"/>
              <a:t>Click icon to add picture</a:t>
            </a:r>
            <a:endParaRPr/>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eaLnBrk="1" latinLnBrk="1" hangingPunct="1"/>
            <a:r>
              <a:rPr lang="en-US" smtClean="0"/>
              <a:t>Click icon to add picture</a:t>
            </a:r>
            <a:endParaRPr/>
          </a:p>
        </p:txBody>
      </p:sp>
      <p:sp>
        <p:nvSpPr>
          <p:cNvPr id="8" name="Rectangle 7"/>
          <p:cNvSpPr>
            <a:spLocks noGrp="1"/>
          </p:cNvSpPr>
          <p:nvPr>
            <p:ph type="dt" sz="half" idx="17"/>
          </p:nvPr>
        </p:nvSpPr>
        <p:spPr/>
        <p:txBody>
          <a:bodyPr/>
          <a:lstStyle>
            <a:extLst/>
          </a:lstStyle>
          <a:p>
            <a:fld id="{F30C84A2-23CF-44F5-B813-5187ED5C7D1C}" type="datetimeFigureOut">
              <a:rPr kumimoji="0" lang="en-US" sz="1200" smtClean="0">
                <a:solidFill>
                  <a:schemeClr val="tx2"/>
                </a:solidFill>
              </a:rPr>
              <a:pPr/>
              <a:t>12/9/2015</a:t>
            </a:fld>
            <a:endParaRPr kumimoji="0" lang="en-US"/>
          </a:p>
        </p:txBody>
      </p:sp>
      <p:sp>
        <p:nvSpPr>
          <p:cNvPr id="9" name="Rectangle 8"/>
          <p:cNvSpPr>
            <a:spLocks noGrp="1"/>
          </p:cNvSpPr>
          <p:nvPr>
            <p:ph type="sldNum" sz="quarter" idx="18"/>
          </p:nvPr>
        </p:nvSpPr>
        <p:spPr/>
        <p:txBody>
          <a:bodyPr/>
          <a:lstStyle>
            <a:extLst/>
          </a:lstStyle>
          <a:p>
            <a:pPr algn="r"/>
            <a:fld id="{F99EC173-99AE-4773-AB25-02E469A13EAE}" type="slidenum">
              <a:rPr kumimoji="0" lang="en-US" sz="1200" smtClean="0">
                <a:solidFill>
                  <a:schemeClr val="tx2"/>
                </a:solidFill>
              </a:rPr>
              <a:pPr algn="r"/>
              <a:t>‹#›</a:t>
            </a:fld>
            <a:endParaRPr kumimoji="0" lang="en-US"/>
          </a:p>
        </p:txBody>
      </p:sp>
      <p:sp>
        <p:nvSpPr>
          <p:cNvPr id="10" name="Rectangle 9"/>
          <p:cNvSpPr>
            <a:spLocks noGrp="1"/>
          </p:cNvSpPr>
          <p:nvPr>
            <p:ph type="ftr" sz="quarter" idx="19"/>
          </p:nvPr>
        </p:nvSpPr>
        <p:spPr/>
        <p:txBody>
          <a:bodyPr/>
          <a:lstStyle>
            <a:extLst/>
          </a:lstStyle>
          <a:p>
            <a:endParaRPr kumimoji="0" lang="en-US"/>
          </a:p>
        </p:txBody>
      </p:sp>
    </p:spTree>
    <p:extLst>
      <p:ext uri="{BB962C8B-B14F-4D97-AF65-F5344CB8AC3E}">
        <p14:creationId xmlns:p14="http://schemas.microsoft.com/office/powerpoint/2010/main" val="43648526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smtClean="0"/>
              <a:t>Click icon to add picture</a:t>
            </a:r>
            <a:endParaRPr/>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eaLnBrk="1" latinLnBrk="0" hangingPunct="1">
              <a:spcBef>
                <a:spcPct val="20000"/>
              </a:spcBef>
              <a:buFontTx/>
              <a:buNone/>
              <a:defRPr kumimoji="0" sz="1800" i="0" baseline="0">
                <a:solidFill>
                  <a:schemeClr val="tx1"/>
                </a:solidFill>
                <a:latin typeface="+mn-lt"/>
                <a:ea typeface="+mn-ea"/>
                <a:cs typeface="+mn-cs"/>
              </a:defRPr>
            </a:lvl1pPr>
            <a:extLst/>
          </a:lstStyle>
          <a:p>
            <a:pPr lvl="0"/>
            <a:r>
              <a:rPr kumimoji="0" lang="en-US" dirty="0" smtClean="0"/>
              <a:t>Click to add caption</a:t>
            </a:r>
            <a:endParaRPr kumimoji="0" lang="en-US" dirty="0"/>
          </a:p>
        </p:txBody>
      </p:sp>
      <p:sp>
        <p:nvSpPr>
          <p:cNvPr id="4" name="Rectangle 3"/>
          <p:cNvSpPr>
            <a:spLocks noGrp="1"/>
          </p:cNvSpPr>
          <p:nvPr>
            <p:ph type="dt" sz="half" idx="12"/>
          </p:nvPr>
        </p:nvSpPr>
        <p:spPr/>
        <p:txBody>
          <a:bodyPr/>
          <a:lstStyle>
            <a:extLst/>
          </a:lstStyle>
          <a:p>
            <a:fld id="{F30C84A2-23CF-44F5-B813-5187ED5C7D1C}" type="datetimeFigureOut">
              <a:rPr kumimoji="0" lang="en-US" sz="1200" smtClean="0">
                <a:solidFill>
                  <a:schemeClr val="tx2"/>
                </a:solidFill>
              </a:rPr>
              <a:pPr/>
              <a:t>12/9/2015</a:t>
            </a:fld>
            <a:endParaRPr kumimoji="0" lang="en-US"/>
          </a:p>
        </p:txBody>
      </p:sp>
      <p:sp>
        <p:nvSpPr>
          <p:cNvPr id="5" name="Rectangle 4"/>
          <p:cNvSpPr>
            <a:spLocks noGrp="1"/>
          </p:cNvSpPr>
          <p:nvPr>
            <p:ph type="sldNum" sz="quarter" idx="13"/>
          </p:nvPr>
        </p:nvSpPr>
        <p:spPr/>
        <p:txBody>
          <a:bodyPr/>
          <a:lstStyle>
            <a:extLst/>
          </a:lstStyle>
          <a:p>
            <a:pPr algn="r"/>
            <a:fld id="{F99EC173-99AE-4773-AB25-02E469A13EAE}" type="slidenum">
              <a:rPr kumimoji="0" lang="en-US" sz="1200" smtClean="0">
                <a:solidFill>
                  <a:schemeClr val="tx2"/>
                </a:solidFill>
              </a:rPr>
              <a:pPr algn="r"/>
              <a:t>‹#›</a:t>
            </a:fld>
            <a:endParaRPr kumimoji="0" lang="en-US"/>
          </a:p>
        </p:txBody>
      </p:sp>
      <p:sp>
        <p:nvSpPr>
          <p:cNvPr id="6" name="Rectangle 5"/>
          <p:cNvSpPr>
            <a:spLocks noGrp="1"/>
          </p:cNvSpPr>
          <p:nvPr>
            <p:ph type="ftr" sz="quarter" idx="14"/>
          </p:nvPr>
        </p:nvSpPr>
        <p:spPr/>
        <p:txBody>
          <a:bodyPr/>
          <a:lstStyle>
            <a:extLst/>
          </a:lstStyle>
          <a:p>
            <a:endParaRPr kumimoji="0" lang="en-US"/>
          </a:p>
        </p:txBody>
      </p:sp>
    </p:spTree>
    <p:extLst>
      <p:ext uri="{BB962C8B-B14F-4D97-AF65-F5344CB8AC3E}">
        <p14:creationId xmlns:p14="http://schemas.microsoft.com/office/powerpoint/2010/main" val="234414010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smtClean="0"/>
              <a:t>Click icon to add picture</a:t>
            </a:r>
            <a:endParaRPr/>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smtClean="0"/>
              <a:t>Click icon to add picture</a:t>
            </a:r>
            <a:endParaRPr/>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smtClean="0"/>
              <a:t>Click icon to add picture</a:t>
            </a:r>
            <a:endParaRPr/>
          </a:p>
        </p:txBody>
      </p:sp>
      <p:sp>
        <p:nvSpPr>
          <p:cNvPr id="5" name="Rectangle 4"/>
          <p:cNvSpPr>
            <a:spLocks noGrp="1"/>
          </p:cNvSpPr>
          <p:nvPr>
            <p:ph type="dt" sz="half" idx="14"/>
          </p:nvPr>
        </p:nvSpPr>
        <p:spPr/>
        <p:txBody>
          <a:bodyPr/>
          <a:lstStyle>
            <a:extLst/>
          </a:lstStyle>
          <a:p>
            <a:fld id="{F30C84A2-23CF-44F5-B813-5187ED5C7D1C}" type="datetimeFigureOut">
              <a:rPr kumimoji="0" lang="en-US" sz="1200" smtClean="0">
                <a:solidFill>
                  <a:schemeClr val="tx2"/>
                </a:solidFill>
              </a:rPr>
              <a:pPr/>
              <a:t>12/9/2015</a:t>
            </a:fld>
            <a:endParaRPr kumimoji="0" lang="en-US"/>
          </a:p>
        </p:txBody>
      </p:sp>
      <p:sp>
        <p:nvSpPr>
          <p:cNvPr id="6" name="Rectangle 5"/>
          <p:cNvSpPr>
            <a:spLocks noGrp="1"/>
          </p:cNvSpPr>
          <p:nvPr>
            <p:ph type="sldNum" sz="quarter" idx="15"/>
          </p:nvPr>
        </p:nvSpPr>
        <p:spPr/>
        <p:txBody>
          <a:bodyPr/>
          <a:lstStyle>
            <a:extLst/>
          </a:lstStyle>
          <a:p>
            <a:pPr algn="r"/>
            <a:fld id="{F99EC173-99AE-4773-AB25-02E469A13EAE}" type="slidenum">
              <a:rPr kumimoji="0" lang="en-US" sz="1200" smtClean="0">
                <a:solidFill>
                  <a:schemeClr val="tx2"/>
                </a:solidFill>
              </a:rPr>
              <a:pPr algn="r"/>
              <a:t>‹#›</a:t>
            </a:fld>
            <a:endParaRPr kumimoji="0" lang="en-US"/>
          </a:p>
        </p:txBody>
      </p:sp>
      <p:sp>
        <p:nvSpPr>
          <p:cNvPr id="8" name="Rectangle 7"/>
          <p:cNvSpPr>
            <a:spLocks noGrp="1"/>
          </p:cNvSpPr>
          <p:nvPr>
            <p:ph type="ftr" sz="quarter" idx="16"/>
          </p:nvPr>
        </p:nvSpPr>
        <p:spPr/>
        <p:txBody>
          <a:bodyPr/>
          <a:lstStyle>
            <a:extLst/>
          </a:lstStyle>
          <a:p>
            <a:endParaRPr kumimoji="0" lang="en-US"/>
          </a:p>
        </p:txBody>
      </p:sp>
    </p:spTree>
    <p:extLst>
      <p:ext uri="{BB962C8B-B14F-4D97-AF65-F5344CB8AC3E}">
        <p14:creationId xmlns:p14="http://schemas.microsoft.com/office/powerpoint/2010/main" val="703437006"/>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a:buFontTx/>
              <a:buNone/>
            </a:pPr>
            <a:r>
              <a:rPr kumimoji="0" lang="en-US" i="0" dirty="0" smtClean="0"/>
              <a:t>Click icon</a:t>
            </a:r>
            <a:r>
              <a:rPr kumimoji="0" lang="en-US" i="0" baseline="0" dirty="0" smtClean="0"/>
              <a:t> to add </a:t>
            </a:r>
            <a:r>
              <a:rPr kumimoji="0" lang="en-US" i="0" dirty="0" smtClean="0"/>
              <a:t>full page picture</a:t>
            </a:r>
            <a:endParaRPr kumimoji="0" lang="en-US" i="0" baseline="0" dirty="0" smtClean="0"/>
          </a:p>
          <a:p>
            <a:pPr marL="0" marR="0" indent="0" algn="ctr">
              <a:buFontTx/>
              <a:buNone/>
            </a:pPr>
            <a:endParaRPr kumimoji="0" lang="en-US" i="0" dirty="0" smtClean="0"/>
          </a:p>
          <a:p>
            <a:pPr algn="ctr">
              <a:buFontTx/>
              <a:buNone/>
            </a:pPr>
            <a:endParaRPr kumimoji="0" lang="en-US" i="0" dirty="0" smtClean="0"/>
          </a:p>
          <a:p>
            <a:pPr algn="ctr">
              <a:buFontTx/>
              <a:buNone/>
            </a:pPr>
            <a:endParaRPr kumimoji="0" lang="en-US" i="0" dirty="0"/>
          </a:p>
        </p:txBody>
      </p:sp>
    </p:spTree>
    <p:extLst>
      <p:ext uri="{BB962C8B-B14F-4D97-AF65-F5344CB8AC3E}">
        <p14:creationId xmlns:p14="http://schemas.microsoft.com/office/powerpoint/2010/main" val="253021898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1D8BD707-D9CF-40AE-B4C6-C98DA3205C09}" type="datetimeFigureOut">
              <a:rPr lang="en-US" smtClean="0"/>
              <a:pPr/>
              <a:t>12/9/2015</a:t>
            </a:fld>
            <a:endParaRPr lang="en-US"/>
          </a:p>
        </p:txBody>
      </p:sp>
      <p:sp>
        <p:nvSpPr>
          <p:cNvPr id="5" name="Footer Placeholder 4"/>
          <p:cNvSpPr>
            <a:spLocks noGrp="1"/>
          </p:cNvSpPr>
          <p:nvPr>
            <p:ph type="ftr" sz="quarter" idx="11"/>
          </p:nvPr>
        </p:nvSpPr>
        <p:spPr>
          <a:xfrm>
            <a:off x="2898648" y="6355080"/>
            <a:ext cx="3474720" cy="365760"/>
          </a:xfrm>
        </p:spPr>
        <p:txBody>
          <a:bodyPr/>
          <a:lstStyle/>
          <a:p>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B6F15528-21DE-4FAA-801E-634DDDAF4B2B}" type="slidenum">
              <a:rPr lang="en-US" smtClean="0"/>
              <a:pPr/>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12/9/2015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1D8BD707-D9CF-40AE-B4C6-C98DA3205C09}" type="datetimeFigureOut">
              <a:rPr lang="en-US" smtClean="0"/>
              <a:pPr/>
              <a:t>12/9/2015</a:t>
            </a:fld>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B6F15528-21DE-4FAA-801E-634DDDAF4B2B}" type="slidenum">
              <a:rPr lang="en-US" smtClean="0"/>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3" r:id="rId14"/>
    <p:sldLayoutId id="2147483784" r:id="rId15"/>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2.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18.xml"/><Relationship Id="rId16" Type="http://schemas.openxmlformats.org/officeDocument/2006/relationships/diagramColors" Target="../diagrams/colors6.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13" Type="http://schemas.openxmlformats.org/officeDocument/2006/relationships/image" Target="../media/image44.jpeg"/><Relationship Id="rId3" Type="http://schemas.microsoft.com/office/2007/relationships/media" Target="../media/media2.wmv"/><Relationship Id="rId7" Type="http://schemas.openxmlformats.org/officeDocument/2006/relationships/slideLayout" Target="../slideLayouts/slideLayout7.xml"/><Relationship Id="rId12" Type="http://schemas.openxmlformats.org/officeDocument/2006/relationships/image" Target="../media/image43.jpe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video" Target="../media/media3.wmv"/><Relationship Id="rId11" Type="http://schemas.openxmlformats.org/officeDocument/2006/relationships/image" Target="../media/image42.png"/><Relationship Id="rId5" Type="http://schemas.microsoft.com/office/2007/relationships/media" Target="../media/media3.wmv"/><Relationship Id="rId10" Type="http://schemas.openxmlformats.org/officeDocument/2006/relationships/image" Target="../media/image41.png"/><Relationship Id="rId4" Type="http://schemas.openxmlformats.org/officeDocument/2006/relationships/video" Target="../media/media2.wmv"/><Relationship Id="rId9" Type="http://schemas.openxmlformats.org/officeDocument/2006/relationships/image" Target="../media/image40.png"/><Relationship Id="rId1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128Ts5r9NRE"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73.png"/><Relationship Id="rId4" Type="http://schemas.microsoft.com/office/2007/relationships/hdphoto" Target="../media/hdphoto11.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jpeg"/><Relationship Id="rId3" Type="http://schemas.openxmlformats.org/officeDocument/2006/relationships/image" Target="../media/image74.png"/><Relationship Id="rId7" Type="http://schemas.microsoft.com/office/2007/relationships/hdphoto" Target="../media/hdphoto13.wdp"/><Relationship Id="rId12"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image" Target="../media/image80.jpeg"/><Relationship Id="rId5" Type="http://schemas.microsoft.com/office/2007/relationships/hdphoto" Target="../media/hdphoto12.wdp"/><Relationship Id="rId10" Type="http://schemas.openxmlformats.org/officeDocument/2006/relationships/image" Target="../media/image79.gif"/><Relationship Id="rId4" Type="http://schemas.openxmlformats.org/officeDocument/2006/relationships/image" Target="../media/image75.jpeg"/><Relationship Id="rId9" Type="http://schemas.openxmlformats.org/officeDocument/2006/relationships/image" Target="../media/image78.gif"/></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54.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2.png"/><Relationship Id="rId7" Type="http://schemas.openxmlformats.org/officeDocument/2006/relationships/image" Target="../media/image95.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jpeg"/><Relationship Id="rId4" Type="http://schemas.microsoft.com/office/2007/relationships/hdphoto" Target="../media/hdphoto14.wdp"/></Relationships>
</file>

<file path=ppt/slides/_rels/slide55.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58.xml.rels><?xml version="1.0" encoding="UTF-8" standalone="yes"?>
<Relationships xmlns="http://schemas.openxmlformats.org/package/2006/relationships"><Relationship Id="rId3" Type="http://schemas.openxmlformats.org/officeDocument/2006/relationships/hyperlink" Target="http://www.simplypsychology.org/bobo-doll.html" TargetMode="External"/><Relationship Id="rId7" Type="http://schemas.openxmlformats.org/officeDocument/2006/relationships/hyperlink" Target="http://www.avatarlanguages.com/freepractice.php"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hyperlink" Target="https://ukisland.wordpress.com/2013/11/22/history-class/" TargetMode="External"/><Relationship Id="rId5" Type="http://schemas.openxmlformats.org/officeDocument/2006/relationships/hyperlink" Target="http://is.jrc.ec.europa.eu/pages/EADTUpaperFINAL.pdf.pdf" TargetMode="External"/><Relationship Id="rId4" Type="http://schemas.openxmlformats.org/officeDocument/2006/relationships/hyperlink" Target="http://www.simplypsychology.org/bandura.html"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www.chesapeake.edu/Library/EDU_101/eduhist_19thC.asp" TargetMode="External"/><Relationship Id="rId3" Type="http://schemas.openxmlformats.org/officeDocument/2006/relationships/hyperlink" Target="http://www.irrodl.org/index.php/irrodl/article/view/1078/2077" TargetMode="External"/><Relationship Id="rId7" Type="http://schemas.openxmlformats.org/officeDocument/2006/relationships/hyperlink" Target="http://www.returnofkings.com/64892/why-is-the-united-states-still-using-the-prussian-education-system" TargetMode="External"/><Relationship Id="rId12" Type="http://schemas.openxmlformats.org/officeDocument/2006/relationships/hyperlink" Target="https://en.wikipedia.org/wiki/Enigma_machine"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hyperlink" Target="http://www.chinatraveldepot.com/C207-chinese-ancient-education" TargetMode="External"/><Relationship Id="rId11" Type="http://schemas.openxmlformats.org/officeDocument/2006/relationships/hyperlink" Target="https://en.wikipedia.org/wiki/Bletchley_Park#Personnel" TargetMode="External"/><Relationship Id="rId5" Type="http://schemas.openxmlformats.org/officeDocument/2006/relationships/hyperlink" Target="http://www.historyforkids.org/learn/romans/people/school.htm" TargetMode="External"/><Relationship Id="rId10" Type="http://schemas.openxmlformats.org/officeDocument/2006/relationships/hyperlink" Target="https://www.carnegielearning.com/learning-solutions/software/cognitive-tutor/" TargetMode="External"/><Relationship Id="rId4" Type="http://schemas.openxmlformats.org/officeDocument/2006/relationships/hyperlink" Target="http://www.mlahanas.de/Greeks/EducationAncientGreece.htm" TargetMode="External"/><Relationship Id="rId9" Type="http://schemas.openxmlformats.org/officeDocument/2006/relationships/hyperlink" Target="https://en.wikipedia.org/wiki/Ford_Model_T" TargetMode="Externa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6.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video" Target="https://www.youtube.com/embed/sIt9AItzD_g" TargetMode="Externa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video" Target="../media/media7.wmv"/><Relationship Id="rId13" Type="http://schemas.openxmlformats.org/officeDocument/2006/relationships/slideLayout" Target="../slideLayouts/slideLayout7.xml"/><Relationship Id="rId18" Type="http://schemas.openxmlformats.org/officeDocument/2006/relationships/image" Target="../media/image107.png"/><Relationship Id="rId3" Type="http://schemas.microsoft.com/office/2007/relationships/media" Target="../media/media5.wmv"/><Relationship Id="rId7" Type="http://schemas.microsoft.com/office/2007/relationships/media" Target="../media/media7.wmv"/><Relationship Id="rId12" Type="http://schemas.openxmlformats.org/officeDocument/2006/relationships/video" Target="../media/media9.wmv"/><Relationship Id="rId17" Type="http://schemas.openxmlformats.org/officeDocument/2006/relationships/image" Target="../media/image106.png"/><Relationship Id="rId2" Type="http://schemas.openxmlformats.org/officeDocument/2006/relationships/video" Target="../media/media4.wmv"/><Relationship Id="rId16" Type="http://schemas.openxmlformats.org/officeDocument/2006/relationships/image" Target="../media/image105.png"/><Relationship Id="rId20" Type="http://schemas.openxmlformats.org/officeDocument/2006/relationships/image" Target="../media/image109.png"/><Relationship Id="rId1" Type="http://schemas.microsoft.com/office/2007/relationships/media" Target="../media/media4.wmv"/><Relationship Id="rId6" Type="http://schemas.openxmlformats.org/officeDocument/2006/relationships/video" Target="../media/media6.wmv"/><Relationship Id="rId11" Type="http://schemas.microsoft.com/office/2007/relationships/media" Target="../media/media9.wmv"/><Relationship Id="rId5" Type="http://schemas.microsoft.com/office/2007/relationships/media" Target="../media/media6.wmv"/><Relationship Id="rId15" Type="http://schemas.openxmlformats.org/officeDocument/2006/relationships/image" Target="../media/image104.png"/><Relationship Id="rId10" Type="http://schemas.openxmlformats.org/officeDocument/2006/relationships/video" Target="../media/media8.wmv"/><Relationship Id="rId19" Type="http://schemas.openxmlformats.org/officeDocument/2006/relationships/image" Target="../media/image108.png"/><Relationship Id="rId4" Type="http://schemas.openxmlformats.org/officeDocument/2006/relationships/video" Target="../media/media5.wmv"/><Relationship Id="rId9" Type="http://schemas.microsoft.com/office/2007/relationships/media" Target="../media/media8.wmv"/><Relationship Id="rId14"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7.jpe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400" b="1" dirty="0" smtClean="0"/>
              <a:t>WISEngineering</a:t>
            </a:r>
            <a:br>
              <a:rPr lang="en-US" sz="4400" b="1" dirty="0" smtClean="0"/>
            </a:br>
            <a:r>
              <a:rPr lang="en-US" sz="2200" dirty="0" smtClean="0"/>
              <a:t>Massive Online Learning &amp; Social Computing</a:t>
            </a:r>
            <a:endParaRPr lang="en-US" sz="2200" dirty="0"/>
          </a:p>
        </p:txBody>
      </p:sp>
      <p:sp>
        <p:nvSpPr>
          <p:cNvPr id="3" name="Subtitle 2"/>
          <p:cNvSpPr>
            <a:spLocks noGrp="1"/>
          </p:cNvSpPr>
          <p:nvPr>
            <p:ph type="subTitle" idx="1"/>
          </p:nvPr>
        </p:nvSpPr>
        <p:spPr/>
        <p:txBody>
          <a:bodyPr/>
          <a:lstStyle/>
          <a:p>
            <a:r>
              <a:rPr lang="en-US" dirty="0" smtClean="0"/>
              <a:t>X. Fu, J. Chiu, M.D. </a:t>
            </a:r>
            <a:r>
              <a:rPr lang="en-US" dirty="0" err="1" smtClean="0"/>
              <a:t>Burghardt</a:t>
            </a:r>
            <a:endParaRPr lang="en-US" dirty="0"/>
          </a:p>
        </p:txBody>
      </p:sp>
      <p:sp>
        <p:nvSpPr>
          <p:cNvPr id="4" name="AutoShape 2" descr="https://wgg1.hofstra.edu:8443/webapp/themes/tels/default/styles/hofstra_logo.png"/>
          <p:cNvSpPr>
            <a:spLocks noChangeAspect="1" noChangeArrowheads="1"/>
          </p:cNvSpPr>
          <p:nvPr/>
        </p:nvSpPr>
        <p:spPr bwMode="auto">
          <a:xfrm>
            <a:off x="155575" y="-228600"/>
            <a:ext cx="2505075" cy="47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wgg1.hofstra.edu:8443/webapp/themes/tels/default/styles/hofstra_logo.png"/>
          <p:cNvSpPr>
            <a:spLocks noChangeAspect="1" noChangeArrowheads="1"/>
          </p:cNvSpPr>
          <p:nvPr/>
        </p:nvSpPr>
        <p:spPr bwMode="auto">
          <a:xfrm>
            <a:off x="307975" y="-76200"/>
            <a:ext cx="2505075" cy="47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1904" y="6243391"/>
            <a:ext cx="2252358"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2819" y="6243391"/>
            <a:ext cx="1649639" cy="576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6363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 of Materials</a:t>
            </a:r>
            <a:endParaRPr lang="en-US" dirty="0"/>
          </a:p>
        </p:txBody>
      </p:sp>
      <p:pic>
        <p:nvPicPr>
          <p:cNvPr id="3074" name="Picture 2" descr="C:\Users\CSCXZF\AppData\Local\Microsoft\Windows\Temporary Internet Files\Content.IE5\ED4WAIKP\podcasting-icon[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114039" y="2895600"/>
            <a:ext cx="1582161" cy="158216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SCXZF\AppData\Local\Microsoft\Windows\Temporary Internet Files\Content.IE5\ED4WAIKP\YouTube-US-Passes-20-Billion-Monthly-Views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6106" y="304800"/>
            <a:ext cx="1898650" cy="18986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CSCXZF\AppData\Local\Microsoft\Windows\Temporary Internet Files\Content.IE5\59VVEJGN\voicethread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7667" y="4938340"/>
            <a:ext cx="1817089" cy="14395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248400" y="6477000"/>
            <a:ext cx="2895600" cy="381000"/>
          </a:xfrm>
          <a:prstGeom prst="rect">
            <a:avLst/>
          </a:prstGeom>
          <a:noFill/>
        </p:spPr>
        <p:txBody>
          <a:bodyPr wrap="square" rtlCol="0">
            <a:spAutoFit/>
          </a:bodyPr>
          <a:lstStyle/>
          <a:p>
            <a:pPr algn="r"/>
            <a:r>
              <a:rPr lang="en-US" dirty="0" smtClean="0"/>
              <a:t>Reference: [6]</a:t>
            </a:r>
            <a:endParaRPr lang="en-US" dirty="0"/>
          </a:p>
        </p:txBody>
      </p:sp>
      <p:sp>
        <p:nvSpPr>
          <p:cNvPr id="9" name="Content Placeholder 2"/>
          <p:cNvSpPr>
            <a:spLocks noGrp="1"/>
          </p:cNvSpPr>
          <p:nvPr>
            <p:ph sz="quarter" idx="1"/>
          </p:nvPr>
        </p:nvSpPr>
        <p:spPr>
          <a:xfrm>
            <a:off x="685800" y="4724400"/>
            <a:ext cx="3962400" cy="1432560"/>
          </a:xfrm>
        </p:spPr>
        <p:txBody>
          <a:bodyPr>
            <a:normAutofit fontScale="92500" lnSpcReduction="20000"/>
          </a:bodyPr>
          <a:lstStyle/>
          <a:p>
            <a:r>
              <a:rPr lang="en-US" dirty="0" smtClean="0"/>
              <a:t>Video &amp; Audio Learning Materials</a:t>
            </a:r>
          </a:p>
          <a:p>
            <a:r>
              <a:rPr lang="en-US" dirty="0" smtClean="0"/>
              <a:t>Accessible on Mobile Devices</a:t>
            </a:r>
          </a:p>
        </p:txBody>
      </p:sp>
    </p:spTree>
    <p:extLst>
      <p:ext uri="{BB962C8B-B14F-4D97-AF65-F5344CB8AC3E}">
        <p14:creationId xmlns:p14="http://schemas.microsoft.com/office/powerpoint/2010/main" val="4257171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Exchange</a:t>
            </a:r>
            <a:endParaRPr lang="en-US" dirty="0"/>
          </a:p>
        </p:txBody>
      </p:sp>
      <p:pic>
        <p:nvPicPr>
          <p:cNvPr id="4098" name="Picture 2" descr="C:\Users\CSCXZF\AppData\Local\Microsoft\Windows\Temporary Internet Files\Content.IE5\59VVEJGN\i-love-blogging-2f69lu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834" y="5093970"/>
            <a:ext cx="1562716" cy="10678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CSCXZF\AppData\Local\Microsoft\Windows\Temporary Internet Files\Content.IE5\59VVEJGN\wiki[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568" y="1447800"/>
            <a:ext cx="1762982" cy="12120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CSCXZF\AppData\Local\Microsoft\Windows\Temporary Internet Files\Content.IE5\59VVEJGN\twitter[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834" y="3229946"/>
            <a:ext cx="1362450" cy="10242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48400" y="6477000"/>
            <a:ext cx="2895600" cy="381000"/>
          </a:xfrm>
          <a:prstGeom prst="rect">
            <a:avLst/>
          </a:prstGeom>
          <a:noFill/>
        </p:spPr>
        <p:txBody>
          <a:bodyPr wrap="square" rtlCol="0">
            <a:spAutoFit/>
          </a:bodyPr>
          <a:lstStyle/>
          <a:p>
            <a:pPr algn="r"/>
            <a:r>
              <a:rPr lang="en-US" dirty="0" smtClean="0"/>
              <a:t>Reference: [6]</a:t>
            </a:r>
            <a:endParaRPr lang="en-US" dirty="0"/>
          </a:p>
        </p:txBody>
      </p:sp>
      <p:sp>
        <p:nvSpPr>
          <p:cNvPr id="9" name="Content Placeholder 2"/>
          <p:cNvSpPr>
            <a:spLocks noGrp="1"/>
          </p:cNvSpPr>
          <p:nvPr>
            <p:ph sz="quarter" idx="1"/>
          </p:nvPr>
        </p:nvSpPr>
        <p:spPr>
          <a:xfrm>
            <a:off x="5029200" y="4734675"/>
            <a:ext cx="3962400" cy="1432560"/>
          </a:xfrm>
        </p:spPr>
        <p:txBody>
          <a:bodyPr/>
          <a:lstStyle/>
          <a:p>
            <a:r>
              <a:rPr lang="en-US" dirty="0" smtClean="0"/>
              <a:t>Communication</a:t>
            </a:r>
          </a:p>
          <a:p>
            <a:r>
              <a:rPr lang="en-US" dirty="0" smtClean="0"/>
              <a:t>Reflection</a:t>
            </a:r>
          </a:p>
          <a:p>
            <a:r>
              <a:rPr lang="en-US" dirty="0" smtClean="0"/>
              <a:t>Scaffolding Knowledge</a:t>
            </a:r>
          </a:p>
        </p:txBody>
      </p:sp>
    </p:spTree>
    <p:extLst>
      <p:ext uri="{BB962C8B-B14F-4D97-AF65-F5344CB8AC3E}">
        <p14:creationId xmlns:p14="http://schemas.microsoft.com/office/powerpoint/2010/main" val="21907562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Subject Skills</a:t>
            </a:r>
            <a:endParaRPr lang="en-US" dirty="0"/>
          </a:p>
        </p:txBody>
      </p:sp>
      <p:sp>
        <p:nvSpPr>
          <p:cNvPr id="3" name="Content Placeholder 2"/>
          <p:cNvSpPr>
            <a:spLocks noGrp="1"/>
          </p:cNvSpPr>
          <p:nvPr>
            <p:ph sz="quarter" idx="1"/>
          </p:nvPr>
        </p:nvSpPr>
        <p:spPr/>
        <p:txBody>
          <a:bodyPr/>
          <a:lstStyle/>
          <a:p>
            <a:endParaRPr lang="en-US" dirty="0"/>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27264" y="1254450"/>
            <a:ext cx="5002601" cy="3546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648200" y="6477000"/>
            <a:ext cx="4495800" cy="369332"/>
          </a:xfrm>
          <a:prstGeom prst="rect">
            <a:avLst/>
          </a:prstGeom>
          <a:noFill/>
        </p:spPr>
        <p:txBody>
          <a:bodyPr wrap="square" rtlCol="0">
            <a:spAutoFit/>
          </a:bodyPr>
          <a:lstStyle/>
          <a:p>
            <a:pPr algn="r"/>
            <a:r>
              <a:rPr lang="en-US" dirty="0" smtClean="0"/>
              <a:t>References and Image Sources: [8,9,10]</a:t>
            </a:r>
            <a:endParaRPr lang="en-US" dirty="0"/>
          </a:p>
        </p:txBody>
      </p:sp>
      <p:pic>
        <p:nvPicPr>
          <p:cNvPr id="5124" name="Picture 4"/>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055529" y="3417332"/>
            <a:ext cx="4497672" cy="3070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554566" y="1254450"/>
            <a:ext cx="4766417" cy="32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643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24"/>
                                        </p:tgtEl>
                                        <p:attrNameLst>
                                          <p:attrName>style.visibility</p:attrName>
                                        </p:attrNameLst>
                                      </p:cBhvr>
                                      <p:to>
                                        <p:strVal val="visible"/>
                                      </p:to>
                                    </p:set>
                                    <p:animEffect transition="in" filter="fade">
                                      <p:cBhvr>
                                        <p:cTn id="11" dur="500"/>
                                        <p:tgtEl>
                                          <p:spTgt spid="51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123"/>
                                        </p:tgtEl>
                                        <p:attrNameLst>
                                          <p:attrName>style.visibility</p:attrName>
                                        </p:attrNameLst>
                                      </p:cBhvr>
                                      <p:to>
                                        <p:strVal val="visible"/>
                                      </p:to>
                                    </p:set>
                                    <p:animEffect transition="in" filter="fade">
                                      <p:cBhvr>
                                        <p:cTn id="15"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and Personal Empowerment</a:t>
            </a:r>
            <a:endParaRPr lang="en-US" dirty="0"/>
          </a:p>
        </p:txBody>
      </p:sp>
      <p:pic>
        <p:nvPicPr>
          <p:cNvPr id="6146" name="Picture 2" descr="C:\Users\CSCXZF\AppData\Local\Microsoft\Windows\Temporary Internet Files\Content.IE5\59VVEJGN\Me-gusta-de-Facebook-ilustracion[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62000" y="1219200"/>
            <a:ext cx="1396177" cy="144356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CSCXZF\AppData\Local\Microsoft\Windows\Temporary Internet Files\Content.IE5\59VVEJGN\linkedin-logo[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088" y="3256167"/>
            <a:ext cx="1694068" cy="169406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CSCXZF\AppData\Local\Microsoft\Windows\Temporary Internet Files\Content.IE5\59VVEJGN\google-doc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 y="5562600"/>
            <a:ext cx="1396177" cy="5715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248400" y="6477000"/>
            <a:ext cx="2895600" cy="381000"/>
          </a:xfrm>
          <a:prstGeom prst="rect">
            <a:avLst/>
          </a:prstGeom>
          <a:noFill/>
        </p:spPr>
        <p:txBody>
          <a:bodyPr wrap="square" rtlCol="0">
            <a:spAutoFit/>
          </a:bodyPr>
          <a:lstStyle/>
          <a:p>
            <a:pPr algn="r"/>
            <a:r>
              <a:rPr lang="en-US" dirty="0" smtClean="0"/>
              <a:t>Reference: [6]</a:t>
            </a:r>
            <a:endParaRPr lang="en-US" dirty="0"/>
          </a:p>
        </p:txBody>
      </p:sp>
      <p:sp>
        <p:nvSpPr>
          <p:cNvPr id="9" name="Content Placeholder 2"/>
          <p:cNvSpPr>
            <a:spLocks noGrp="1"/>
          </p:cNvSpPr>
          <p:nvPr>
            <p:ph sz="quarter" idx="1"/>
          </p:nvPr>
        </p:nvSpPr>
        <p:spPr>
          <a:xfrm>
            <a:off x="5029200" y="4734675"/>
            <a:ext cx="3962400" cy="1432560"/>
          </a:xfrm>
        </p:spPr>
        <p:txBody>
          <a:bodyPr/>
          <a:lstStyle/>
          <a:p>
            <a:r>
              <a:rPr lang="en-US" dirty="0" smtClean="0"/>
              <a:t>Collaborative Editing</a:t>
            </a:r>
          </a:p>
          <a:p>
            <a:r>
              <a:rPr lang="en-US" dirty="0" smtClean="0"/>
              <a:t>Building Confidence</a:t>
            </a:r>
          </a:p>
          <a:p>
            <a:r>
              <a:rPr lang="en-US" dirty="0" smtClean="0"/>
              <a:t>Promoting Engagements</a:t>
            </a:r>
          </a:p>
        </p:txBody>
      </p:sp>
    </p:spTree>
    <p:extLst>
      <p:ext uri="{BB962C8B-B14F-4D97-AF65-F5344CB8AC3E}">
        <p14:creationId xmlns:p14="http://schemas.microsoft.com/office/powerpoint/2010/main" val="24380073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Customizable Social Computing Platforms</a:t>
            </a:r>
            <a:endParaRPr lang="en-US" dirty="0"/>
          </a:p>
        </p:txBody>
      </p:sp>
      <p:sp>
        <p:nvSpPr>
          <p:cNvPr id="3" name="Content Placeholder 2"/>
          <p:cNvSpPr>
            <a:spLocks noGrp="1"/>
          </p:cNvSpPr>
          <p:nvPr>
            <p:ph sz="quarter" idx="1"/>
          </p:nvPr>
        </p:nvSpPr>
        <p:spPr/>
        <p:txBody>
          <a:bodyPr/>
          <a:lstStyle/>
          <a:p>
            <a:r>
              <a:rPr lang="en-US" dirty="0" smtClean="0"/>
              <a:t>ELGG (Open Source Social Networking Engine)</a:t>
            </a:r>
          </a:p>
          <a:p>
            <a:pPr lvl="1"/>
            <a:r>
              <a:rPr lang="en-US" dirty="0" smtClean="0"/>
              <a:t>Collaborative Editing</a:t>
            </a:r>
          </a:p>
          <a:p>
            <a:pPr lvl="1"/>
            <a:r>
              <a:rPr lang="en-US" dirty="0" smtClean="0"/>
              <a:t>Social Bookmarks</a:t>
            </a:r>
          </a:p>
          <a:p>
            <a:pPr lvl="1"/>
            <a:r>
              <a:rPr lang="en-US" dirty="0" smtClean="0"/>
              <a:t>Blogs </a:t>
            </a:r>
            <a:endParaRPr lang="en-US" dirty="0"/>
          </a:p>
        </p:txBody>
      </p:sp>
      <p:pic>
        <p:nvPicPr>
          <p:cNvPr id="717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4800" y="3167513"/>
            <a:ext cx="5029200" cy="36618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5698067" y="5897113"/>
            <a:ext cx="3429000" cy="923330"/>
          </a:xfrm>
          <a:prstGeom prst="rect">
            <a:avLst/>
          </a:prstGeom>
          <a:solidFill>
            <a:schemeClr val="bg1"/>
          </a:solidFill>
        </p:spPr>
        <p:txBody>
          <a:bodyPr wrap="square" rtlCol="0">
            <a:spAutoFit/>
          </a:bodyPr>
          <a:lstStyle/>
          <a:p>
            <a:pPr algn="r"/>
            <a:r>
              <a:rPr lang="en-US" dirty="0" smtClean="0"/>
              <a:t>Image source: user experience report by </a:t>
            </a:r>
            <a:r>
              <a:rPr lang="en-US" dirty="0"/>
              <a:t>G. </a:t>
            </a:r>
            <a:r>
              <a:rPr lang="en-US" dirty="0" err="1"/>
              <a:t>Veletsianos</a:t>
            </a:r>
            <a:r>
              <a:rPr lang="en-US" dirty="0"/>
              <a:t> and C. C. </a:t>
            </a:r>
            <a:r>
              <a:rPr lang="en-US" dirty="0" smtClean="0"/>
              <a:t>Navarrete[11]</a:t>
            </a:r>
            <a:endParaRPr lang="en-US" dirty="0"/>
          </a:p>
        </p:txBody>
      </p:sp>
    </p:spTree>
    <p:extLst>
      <p:ext uri="{BB962C8B-B14F-4D97-AF65-F5344CB8AC3E}">
        <p14:creationId xmlns:p14="http://schemas.microsoft.com/office/powerpoint/2010/main" val="41492397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75248"/>
            <a:ext cx="9144000" cy="6463308"/>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pic>
        <p:nvPicPr>
          <p:cNvPr id="8195" name="Picture 3" descr="C:\Users\CSCXZF\AppData\Local\Microsoft\Windows\Temporary Internet Files\Content.IE5\LLCBZTEM\next-ste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468" y="1371600"/>
            <a:ext cx="5139063" cy="2699004"/>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CSCXZF\AppData\Local\Microsoft\Windows\Temporary Internet Files\Content.IE5\ED4WAIKP\20051022203016!Question_mark_alternat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0475" y="4116689"/>
            <a:ext cx="1223050" cy="1582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263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MOOCs</a:t>
            </a:r>
            <a:endParaRPr lang="en-US" dirty="0"/>
          </a:p>
        </p:txBody>
      </p:sp>
      <p:sp>
        <p:nvSpPr>
          <p:cNvPr id="3" name="Content Placeholder 2"/>
          <p:cNvSpPr>
            <a:spLocks noGrp="1"/>
          </p:cNvSpPr>
          <p:nvPr>
            <p:ph sz="quarter" idx="1"/>
          </p:nvPr>
        </p:nvSpPr>
        <p:spPr/>
        <p:txBody>
          <a:bodyPr/>
          <a:lstStyle/>
          <a:p>
            <a:pPr marL="0" indent="0">
              <a:buNone/>
            </a:pPr>
            <a:r>
              <a:rPr lang="en-US" dirty="0" smtClean="0"/>
              <a:t>Massive Open Online Courses</a:t>
            </a:r>
            <a:endParaRPr lang="en-US" dirty="0"/>
          </a:p>
        </p:txBody>
      </p:sp>
      <p:pic>
        <p:nvPicPr>
          <p:cNvPr id="1027" name="Picture 3" descr="C:\Users\CSCXZF\AppData\Local\Microsoft\Windows\Temporary Internet Files\Content.IE5\LLCBZTEM\7eb37-edx[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333568"/>
            <a:ext cx="1295467" cy="730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SCXZF\AppData\Local\Microsoft\Windows\Temporary Internet Files\Content.IE5\LLCBZTEM\khan-academy[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3657600"/>
            <a:ext cx="2133600" cy="182128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SCXZF\AppData\Local\Microsoft\Windows\Temporary Internet Files\Content.IE5\LLCBZTEM\Captura-de-pantalla-2014-03-22-a-las-16.00.4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825606"/>
            <a:ext cx="24384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SCXZF\AppData\Local\Microsoft\Windows\Temporary Internet Files\Content.IE5\LLCBZTEM\coursera[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4568240"/>
            <a:ext cx="2924175"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CSCXZF\AppData\Local\Microsoft\Windows\Temporary Internet Files\Content.IE5\LLCBZTEM\OERLogo[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50" y="4492040"/>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6584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Accessible &amp; Cost &amp; </a:t>
            </a:r>
            <a:r>
              <a:rPr lang="en-US" b="1" i="1" dirty="0" smtClean="0"/>
              <a:t>Technology</a:t>
            </a:r>
            <a:r>
              <a:rPr lang="en-US" dirty="0" smtClean="0"/>
              <a:t> …</a:t>
            </a:r>
            <a:endParaRPr lang="en-US" dirty="0"/>
          </a:p>
        </p:txBody>
      </p:sp>
      <p:pic>
        <p:nvPicPr>
          <p:cNvPr id="9218" name="Picture 2" descr="http://www.mlahanas.de/Greeks/Live/Education/Education1.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1" y="1306908"/>
            <a:ext cx="1981200" cy="18371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220" name="Picture 4" descr="roman scho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298441"/>
            <a:ext cx="3691525" cy="18456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00" y="3276600"/>
            <a:ext cx="1066800" cy="369332"/>
          </a:xfrm>
          <a:prstGeom prst="rect">
            <a:avLst/>
          </a:prstGeom>
          <a:noFill/>
        </p:spPr>
        <p:txBody>
          <a:bodyPr wrap="square" rtlCol="0">
            <a:spAutoFit/>
          </a:bodyPr>
          <a:lstStyle/>
          <a:p>
            <a:pPr algn="ctr"/>
            <a:r>
              <a:rPr lang="en-US" dirty="0" smtClean="0"/>
              <a:t>Greek</a:t>
            </a:r>
            <a:endParaRPr lang="en-US" dirty="0"/>
          </a:p>
        </p:txBody>
      </p:sp>
      <p:sp>
        <p:nvSpPr>
          <p:cNvPr id="7" name="TextBox 6"/>
          <p:cNvSpPr txBox="1"/>
          <p:nvPr/>
        </p:nvSpPr>
        <p:spPr>
          <a:xfrm>
            <a:off x="7361808" y="3276600"/>
            <a:ext cx="1066800" cy="369332"/>
          </a:xfrm>
          <a:prstGeom prst="rect">
            <a:avLst/>
          </a:prstGeom>
          <a:noFill/>
        </p:spPr>
        <p:txBody>
          <a:bodyPr wrap="square" rtlCol="0">
            <a:spAutoFit/>
          </a:bodyPr>
          <a:lstStyle/>
          <a:p>
            <a:pPr algn="ctr"/>
            <a:r>
              <a:rPr lang="en-US" dirty="0" smtClean="0"/>
              <a:t>China</a:t>
            </a:r>
            <a:endParaRPr lang="en-US" dirty="0"/>
          </a:p>
        </p:txBody>
      </p:sp>
      <p:pic>
        <p:nvPicPr>
          <p:cNvPr id="9222" name="Picture 6" descr="Imperial Examin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289974"/>
            <a:ext cx="2226816" cy="18287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436562" y="3276600"/>
            <a:ext cx="1066800" cy="369332"/>
          </a:xfrm>
          <a:prstGeom prst="rect">
            <a:avLst/>
          </a:prstGeom>
          <a:noFill/>
        </p:spPr>
        <p:txBody>
          <a:bodyPr wrap="square" rtlCol="0">
            <a:spAutoFit/>
          </a:bodyPr>
          <a:lstStyle/>
          <a:p>
            <a:pPr algn="ctr"/>
            <a:r>
              <a:rPr lang="en-US" dirty="0" smtClean="0"/>
              <a:t>Rome</a:t>
            </a:r>
            <a:endParaRPr lang="en-US" dirty="0"/>
          </a:p>
        </p:txBody>
      </p:sp>
      <p:sp>
        <p:nvSpPr>
          <p:cNvPr id="11" name="TextBox 10"/>
          <p:cNvSpPr txBox="1"/>
          <p:nvPr/>
        </p:nvSpPr>
        <p:spPr>
          <a:xfrm>
            <a:off x="3962400" y="6135469"/>
            <a:ext cx="1384283" cy="646331"/>
          </a:xfrm>
          <a:prstGeom prst="rect">
            <a:avLst/>
          </a:prstGeom>
          <a:noFill/>
        </p:spPr>
        <p:txBody>
          <a:bodyPr wrap="square" rtlCol="0">
            <a:spAutoFit/>
          </a:bodyPr>
          <a:lstStyle/>
          <a:p>
            <a:pPr algn="ctr"/>
            <a:r>
              <a:rPr lang="en-US" dirty="0" smtClean="0"/>
              <a:t>19’th Century U.S</a:t>
            </a:r>
            <a:endParaRPr lang="en-US" dirty="0"/>
          </a:p>
        </p:txBody>
      </p:sp>
      <p:pic>
        <p:nvPicPr>
          <p:cNvPr id="9226" name="Picture 10" descr="&quot;Fortschritt im Schulwesen&quot; - &#10;&#10;Karikatur von Th. Th. Heine aus dem &quot;Simplizissimus,&quot; 1910/19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810000"/>
            <a:ext cx="2819399" cy="23457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31332" y="6155741"/>
            <a:ext cx="1964267" cy="646331"/>
          </a:xfrm>
          <a:prstGeom prst="rect">
            <a:avLst/>
          </a:prstGeom>
          <a:noFill/>
        </p:spPr>
        <p:txBody>
          <a:bodyPr wrap="square" rtlCol="0">
            <a:spAutoFit/>
          </a:bodyPr>
          <a:lstStyle/>
          <a:p>
            <a:pPr algn="ctr"/>
            <a:r>
              <a:rPr lang="en-US" dirty="0" smtClean="0"/>
              <a:t>19</a:t>
            </a:r>
            <a:r>
              <a:rPr lang="en-US" baseline="30000" dirty="0" smtClean="0"/>
              <a:t>th</a:t>
            </a:r>
            <a:r>
              <a:rPr lang="en-US" dirty="0" smtClean="0"/>
              <a:t> Century Prussian</a:t>
            </a:r>
            <a:endParaRPr lang="en-US" dirty="0"/>
          </a:p>
        </p:txBody>
      </p:sp>
      <p:pic>
        <p:nvPicPr>
          <p:cNvPr id="9227"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8619" y="3809999"/>
            <a:ext cx="2710646" cy="2345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361808" y="5862939"/>
            <a:ext cx="1646808" cy="923330"/>
          </a:xfrm>
          <a:prstGeom prst="rect">
            <a:avLst/>
          </a:prstGeom>
          <a:noFill/>
        </p:spPr>
        <p:txBody>
          <a:bodyPr wrap="square" rtlCol="0">
            <a:spAutoFit/>
          </a:bodyPr>
          <a:lstStyle/>
          <a:p>
            <a:r>
              <a:rPr lang="en-US" dirty="0" smtClean="0"/>
              <a:t>Image sources: [12, 13, 14, 15, 16]</a:t>
            </a:r>
            <a:endParaRPr lang="en-US" dirty="0"/>
          </a:p>
        </p:txBody>
      </p:sp>
    </p:spTree>
    <p:extLst>
      <p:ext uri="{BB962C8B-B14F-4D97-AF65-F5344CB8AC3E}">
        <p14:creationId xmlns:p14="http://schemas.microsoft.com/office/powerpoint/2010/main" val="19594424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MOOCs Platforms</a:t>
            </a:r>
            <a:endParaRPr lang="en-US" dirty="0"/>
          </a:p>
        </p:txBody>
      </p:sp>
      <p:sp>
        <p:nvSpPr>
          <p:cNvPr id="3" name="Content Placeholder 2"/>
          <p:cNvSpPr>
            <a:spLocks noGrp="1"/>
          </p:cNvSpPr>
          <p:nvPr>
            <p:ph sz="quarter" idx="1"/>
          </p:nvPr>
        </p:nvSpPr>
        <p:spPr/>
        <p:txBody>
          <a:bodyPr/>
          <a:lstStyle/>
          <a:p>
            <a:r>
              <a:rPr lang="en-US" dirty="0" err="1" smtClean="0"/>
              <a:t>OpenEdX</a:t>
            </a:r>
            <a:endParaRPr lang="en-US" dirty="0" smtClean="0"/>
          </a:p>
          <a:p>
            <a:r>
              <a:rPr lang="en-US" dirty="0" smtClean="0"/>
              <a:t>Moodle</a:t>
            </a:r>
          </a:p>
          <a:p>
            <a:r>
              <a:rPr lang="en-US" dirty="0" smtClean="0"/>
              <a:t>Canvas</a:t>
            </a:r>
          </a:p>
          <a:p>
            <a:r>
              <a:rPr lang="en-US" dirty="0" err="1" smtClean="0"/>
              <a:t>Docebo</a:t>
            </a:r>
            <a:endParaRPr lang="en-US" dirty="0" smtClean="0"/>
          </a:p>
          <a:p>
            <a:r>
              <a:rPr lang="en-US" dirty="0" err="1" smtClean="0"/>
              <a:t>Saikai</a:t>
            </a:r>
            <a:endParaRPr lang="en-US" dirty="0" smtClean="0"/>
          </a:p>
          <a:p>
            <a:r>
              <a:rPr lang="en-US" dirty="0" smtClean="0"/>
              <a:t>Blackboard</a:t>
            </a:r>
            <a:endParaRPr lang="en-US" dirty="0"/>
          </a:p>
        </p:txBody>
      </p:sp>
      <p:graphicFrame>
        <p:nvGraphicFramePr>
          <p:cNvPr id="6" name="Diagram 5"/>
          <p:cNvGraphicFramePr/>
          <p:nvPr>
            <p:extLst>
              <p:ext uri="{D42A27DB-BD31-4B8C-83A1-F6EECF244321}">
                <p14:modId xmlns:p14="http://schemas.microsoft.com/office/powerpoint/2010/main" val="3850567450"/>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2224756989"/>
              </p:ext>
            </p:extLst>
          </p:nvPr>
        </p:nvGraphicFramePr>
        <p:xfrm>
          <a:off x="4343400" y="533400"/>
          <a:ext cx="5486400" cy="3657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extLst>
              <p:ext uri="{D42A27DB-BD31-4B8C-83A1-F6EECF244321}">
                <p14:modId xmlns:p14="http://schemas.microsoft.com/office/powerpoint/2010/main" val="3892982299"/>
              </p:ext>
            </p:extLst>
          </p:nvPr>
        </p:nvGraphicFramePr>
        <p:xfrm>
          <a:off x="1066800" y="4495800"/>
          <a:ext cx="4800600" cy="2794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93715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ears_960x540_1.wmv">
            <a:hlinkClick r:id="" action="ppaction://media"/>
          </p:cNvPr>
          <p:cNvPicPr>
            <a:picLocks/>
          </p:cNvPicPr>
          <p:nvPr>
            <a:videoFile r:link="rId2"/>
            <p:extLst>
              <p:ext uri="{DAA4B4D4-6D71-4841-9C94-3DE7FCFB9230}">
                <p14:media xmlns:p14="http://schemas.microsoft.com/office/powerpoint/2010/main" r:embed="rId1"/>
              </p:ext>
            </p:extLst>
          </p:nvPr>
        </p:nvPicPr>
        <p:blipFill>
          <a:blip r:embed="rId9"/>
          <a:stretch>
            <a:fillRect/>
          </a:stretch>
        </p:blipFill>
        <p:spPr>
          <a:xfrm>
            <a:off x="793575" y="914400"/>
            <a:ext cx="7495618" cy="4230420"/>
          </a:xfrm>
          <a:prstGeom prst="rect">
            <a:avLst/>
          </a:prstGeom>
          <a:noFill/>
          <a:ln>
            <a:solidFill>
              <a:schemeClr val="tx1"/>
            </a:solidFill>
          </a:ln>
        </p:spPr>
      </p:pic>
      <p:pic>
        <p:nvPicPr>
          <p:cNvPr id="12" name="Gears_960x540_3.wmv">
            <a:hlinkClick r:id="" action="ppaction://media"/>
          </p:cNvPr>
          <p:cNvPicPr>
            <a:picLocks/>
          </p:cNvPicPr>
          <p:nvPr>
            <a:videoFile r:link="rId4"/>
            <p:extLst>
              <p:ext uri="{DAA4B4D4-6D71-4841-9C94-3DE7FCFB9230}">
                <p14:media xmlns:p14="http://schemas.microsoft.com/office/powerpoint/2010/main" r:embed="rId3"/>
              </p:ext>
            </p:extLst>
          </p:nvPr>
        </p:nvPicPr>
        <p:blipFill>
          <a:blip r:embed="rId10"/>
          <a:stretch>
            <a:fillRect/>
          </a:stretch>
        </p:blipFill>
        <p:spPr>
          <a:xfrm>
            <a:off x="793575" y="914400"/>
            <a:ext cx="7495618" cy="4230420"/>
          </a:xfrm>
          <a:prstGeom prst="rect">
            <a:avLst/>
          </a:prstGeom>
          <a:noFill/>
          <a:ln>
            <a:solidFill>
              <a:schemeClr val="tx1"/>
            </a:solidFill>
          </a:ln>
        </p:spPr>
      </p:pic>
      <p:pic>
        <p:nvPicPr>
          <p:cNvPr id="7" name="Gears_960x540_2.wmv">
            <a:hlinkClick r:id="" action="ppaction://media"/>
          </p:cNvPr>
          <p:cNvPicPr>
            <a:picLocks/>
          </p:cNvPicPr>
          <p:nvPr>
            <a:videoFile r:link="rId6"/>
            <p:extLst>
              <p:ext uri="{DAA4B4D4-6D71-4841-9C94-3DE7FCFB9230}">
                <p14:media xmlns:p14="http://schemas.microsoft.com/office/powerpoint/2010/main" r:embed="rId5"/>
              </p:ext>
            </p:extLst>
          </p:nvPr>
        </p:nvPicPr>
        <p:blipFill>
          <a:blip r:embed="rId11"/>
          <a:stretch>
            <a:fillRect/>
          </a:stretch>
        </p:blipFill>
        <p:spPr>
          <a:xfrm>
            <a:off x="793575" y="914400"/>
            <a:ext cx="7495618" cy="4230420"/>
          </a:xfrm>
          <a:prstGeom prst="rect">
            <a:avLst/>
          </a:prstGeom>
          <a:noFill/>
          <a:ln>
            <a:solidFill>
              <a:schemeClr val="tx1"/>
            </a:solidFill>
          </a:ln>
        </p:spPr>
      </p:pic>
      <p:pic>
        <p:nvPicPr>
          <p:cNvPr id="1029" name="Picture 5"/>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56739" y="4952501"/>
            <a:ext cx="2866674" cy="161239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scene3d>
            <a:camera prst="perspectiveLeft">
              <a:rot lat="0" lon="1800000" rev="0"/>
            </a:camera>
            <a:lightRig rig="threePt" dir="t"/>
          </a:scene3d>
          <a:extLst>
            <a:ext uri="{909E8E84-426E-40DD-AFC4-6F175D3DCCD1}">
              <a14:hiddenFill xmlns:a14="http://schemas.microsoft.com/office/drawing/2010/main">
                <a:solidFill>
                  <a:schemeClr val="accent1"/>
                </a:solidFill>
              </a14:hiddenFill>
            </a:ext>
          </a:extLst>
        </p:spPr>
      </p:pic>
      <p:pic>
        <p:nvPicPr>
          <p:cNvPr id="1028" name="Picture 4"/>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77898" y="4994332"/>
            <a:ext cx="2725264" cy="1532858"/>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7200" y="4952501"/>
            <a:ext cx="2866674" cy="1612396"/>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a:scene3d>
            <a:camera prst="perspectiveRight">
              <a:rot lat="0" lon="19800000" rev="0"/>
            </a:camera>
            <a:lightRig rig="threePt" dir="t"/>
          </a:scene3d>
          <a:extLst>
            <a:ext uri="{909E8E84-426E-40DD-AFC4-6F175D3DCCD1}">
              <a14:hiddenFill xmlns:a14="http://schemas.microsoft.com/office/drawing/2010/main">
                <a:solidFill>
                  <a:schemeClr val="accent1"/>
                </a:solidFill>
              </a14:hiddenFill>
            </a:ext>
          </a:extLst>
        </p:spPr>
      </p:pic>
      <p:sp>
        <p:nvSpPr>
          <p:cNvPr id="10" name="Title 1"/>
          <p:cNvSpPr txBox="1">
            <a:spLocks/>
          </p:cNvSpPr>
          <p:nvPr/>
        </p:nvSpPr>
        <p:spPr>
          <a:xfrm>
            <a:off x="0" y="67733"/>
            <a:ext cx="9144000" cy="990600"/>
          </a:xfrm>
          <a:prstGeom prst="rect">
            <a:avLst/>
          </a:prstGeom>
        </p:spPr>
        <p:txBody>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smtClean="0"/>
              <a:t>Case Study: WISEngineering</a:t>
            </a:r>
            <a:endParaRPr lang="en-US" dirty="0"/>
          </a:p>
        </p:txBody>
      </p:sp>
    </p:spTree>
    <p:extLst>
      <p:ext uri="{BB962C8B-B14F-4D97-AF65-F5344CB8AC3E}">
        <p14:creationId xmlns:p14="http://schemas.microsoft.com/office/powerpoint/2010/main" val="78757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2"/>
                                        </p:tgtEl>
                                        <p:attrNameLst>
                                          <p:attrName>style.visibility</p:attrName>
                                        </p:attrNameLst>
                                      </p:cBhvr>
                                      <p:to>
                                        <p:strVal val="hidden"/>
                                      </p:to>
                                    </p:set>
                                    <p:cmd type="call" cmd="stop">
                                      <p:cBhvr>
                                        <p:cTn id="7" dur="1">
                                          <p:stCondLst>
                                            <p:cond delay="0"/>
                                          </p:stCondLst>
                                        </p:cTn>
                                        <p:tgtEl>
                                          <p:spTgt spid="12"/>
                                        </p:tgtEl>
                                      </p:cBhvr>
                                    </p:cmd>
                                  </p:childTnLst>
                                </p:cTn>
                              </p:par>
                              <p:par>
                                <p:cTn id="8" presetID="1" presetClass="exit" presetSubtype="0" fill="hold" nodeType="withEffect">
                                  <p:stCondLst>
                                    <p:cond delay="0"/>
                                  </p:stCondLst>
                                  <p:childTnLst>
                                    <p:set>
                                      <p:cBhvr>
                                        <p:cTn id="9" dur="1" fill="hold">
                                          <p:stCondLst>
                                            <p:cond delay="0"/>
                                          </p:stCondLst>
                                        </p:cTn>
                                        <p:tgtEl>
                                          <p:spTgt spid="7"/>
                                        </p:tgtEl>
                                        <p:attrNameLst>
                                          <p:attrName>style.visibility</p:attrName>
                                        </p:attrNameLst>
                                      </p:cBhvr>
                                      <p:to>
                                        <p:strVal val="hidden"/>
                                      </p:to>
                                    </p:set>
                                    <p:cmd type="call" cmd="stop">
                                      <p:cBhvr>
                                        <p:cTn id="10" dur="1">
                                          <p:stCondLst>
                                            <p:cond delay="0"/>
                                          </p:stCondLst>
                                        </p:cTn>
                                        <p:tgtEl>
                                          <p:spTgt spid="7"/>
                                        </p:tgtEl>
                                      </p:cBhvr>
                                    </p:cmd>
                                  </p:childTnLst>
                                </p:cTn>
                              </p:par>
                              <p:par>
                                <p:cTn id="11" presetID="1" presetClass="exit" presetSubtype="0" fill="hold" nodeType="withEffect">
                                  <p:stCondLst>
                                    <p:cond delay="0"/>
                                  </p:stCondLst>
                                  <p:childTnLst>
                                    <p:set>
                                      <p:cBhvr>
                                        <p:cTn id="12" dur="1" fill="hold">
                                          <p:stCondLst>
                                            <p:cond delay="0"/>
                                          </p:stCondLst>
                                        </p:cTn>
                                        <p:tgtEl>
                                          <p:spTgt spid="11"/>
                                        </p:tgtEl>
                                        <p:attrNameLst>
                                          <p:attrName>style.visibility</p:attrName>
                                        </p:attrNameLst>
                                      </p:cBhvr>
                                      <p:to>
                                        <p:strVal val="hidden"/>
                                      </p:to>
                                    </p:set>
                                    <p:cmd type="call" cmd="stop">
                                      <p:cBhvr>
                                        <p:cTn id="13" dur="1">
                                          <p:stCondLst>
                                            <p:cond delay="0"/>
                                          </p:stCondLst>
                                        </p:cTn>
                                        <p:tgtEl>
                                          <p:spTgt spid="11"/>
                                        </p:tgtEl>
                                      </p:cBhvr>
                                    </p:cmd>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10" presetClass="exit" presetSubtype="0" fill="hold"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md type="call" cmd="stop">
                                      <p:cBhvr>
                                        <p:cTn id="22" dur="1">
                                          <p:stCondLst>
                                            <p:cond delay="499"/>
                                          </p:stCondLst>
                                        </p:cTn>
                                        <p:tgtEl>
                                          <p:spTgt spid="7"/>
                                        </p:tgtEl>
                                      </p:cBhvr>
                                    </p:cmd>
                                  </p:childTnLst>
                                </p:cTn>
                              </p:par>
                              <p:par>
                                <p:cTn id="23" presetID="10" presetClass="exit" presetSubtype="0" fill="hold"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md type="call" cmd="stop">
                                      <p:cBhvr>
                                        <p:cTn id="26" dur="1">
                                          <p:stCondLst>
                                            <p:cond delay="499"/>
                                          </p:stCondLst>
                                        </p:cTn>
                                        <p:tgtEl>
                                          <p:spTgt spid="11"/>
                                        </p:tgtEl>
                                      </p:cBhvr>
                                    </p:cmd>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1528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2"/>
                </p:tgtEl>
              </p:cMediaNode>
            </p:video>
            <p:video>
              <p:cMediaNode vol="80000">
                <p:cTn id="31" fill="hold" display="0">
                  <p:stCondLst>
                    <p:cond delay="indefinite"/>
                  </p:stCondLst>
                </p:cTn>
                <p:tgtEl>
                  <p:spTgt spid="7"/>
                </p:tgtEl>
              </p:cMediaNode>
            </p:video>
            <p:video>
              <p:cMediaNode vol="80000">
                <p:cTn id="32" fill="hold" display="0">
                  <p:stCondLst>
                    <p:cond delay="indefinite"/>
                  </p:stCondLst>
                </p:cTn>
                <p:tgtEl>
                  <p:spTgt spid="11"/>
                </p:tgtEl>
              </p:cMediaNode>
            </p:video>
            <p:seq concurrent="1" nextAc="seek">
              <p:cTn id="33" restart="whenNotActive" fill="hold" evtFilter="cancelBubble" nodeType="interactiveSeq">
                <p:stCondLst>
                  <p:cond evt="onClick" delay="0">
                    <p:tgtEl>
                      <p:spTgt spid="1029"/>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md type="call" cmd="stop">
                                      <p:cBhvr>
                                        <p:cTn id="44" dur="1">
                                          <p:stCondLst>
                                            <p:cond delay="499"/>
                                          </p:stCondLst>
                                        </p:cTn>
                                        <p:tgtEl>
                                          <p:spTgt spid="12"/>
                                        </p:tgtEl>
                                      </p:cBhvr>
                                    </p:cmd>
                                  </p:childTnLst>
                                </p:cTn>
                              </p:par>
                              <p:par>
                                <p:cTn id="45" presetID="10" presetClass="exit" presetSubtype="0" fill="hold"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md type="call" cmd="stop">
                                      <p:cBhvr>
                                        <p:cTn id="48" dur="1">
                                          <p:stCondLst>
                                            <p:cond delay="499"/>
                                          </p:stCondLst>
                                        </p:cTn>
                                        <p:tgtEl>
                                          <p:spTgt spid="7"/>
                                        </p:tgtEl>
                                      </p:cBhvr>
                                    </p:cmd>
                                  </p:childTnLst>
                                </p:cTn>
                              </p:par>
                            </p:childTnLst>
                          </p:cTn>
                        </p:par>
                        <p:par>
                          <p:cTn id="49" fill="hold">
                            <p:stCondLst>
                              <p:cond delay="500"/>
                            </p:stCondLst>
                            <p:childTnLst>
                              <p:par>
                                <p:cTn id="50" presetID="1" presetClass="mediacall" presetSubtype="0" fill="hold" nodeType="afterEffect">
                                  <p:stCondLst>
                                    <p:cond delay="0"/>
                                  </p:stCondLst>
                                  <p:childTnLst>
                                    <p:cmd type="call" cmd="playFrom(0.0)">
                                      <p:cBhvr>
                                        <p:cTn id="51" dur="17884" fill="hold"/>
                                        <p:tgtEl>
                                          <p:spTgt spid="11"/>
                                        </p:tgtEl>
                                      </p:cBhvr>
                                    </p:cmd>
                                  </p:childTnLst>
                                </p:cTn>
                              </p:par>
                            </p:childTnLst>
                          </p:cTn>
                        </p:par>
                      </p:childTnLst>
                    </p:cTn>
                  </p:par>
                </p:childTnLst>
              </p:cTn>
              <p:nextCondLst>
                <p:cond evt="onClick" delay="0">
                  <p:tgtEl>
                    <p:spTgt spid="1029"/>
                  </p:tgtEl>
                </p:cond>
              </p:nextCondLst>
            </p:seq>
            <p:seq concurrent="1" nextAc="seek">
              <p:cTn id="52" restart="whenNotActive" fill="hold" evtFilter="cancelBubble" nodeType="interactiveSeq">
                <p:stCondLst>
                  <p:cond evt="onClick" delay="0">
                    <p:tgtEl>
                      <p:spTgt spid="1028"/>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par>
                                <p:cTn id="60" presetID="10" presetClass="exit" presetSubtype="0" fill="hold"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md type="call" cmd="stop">
                                      <p:cBhvr>
                                        <p:cTn id="63" dur="1">
                                          <p:stCondLst>
                                            <p:cond delay="499"/>
                                          </p:stCondLst>
                                        </p:cTn>
                                        <p:tgtEl>
                                          <p:spTgt spid="12"/>
                                        </p:tgtEl>
                                      </p:cBhvr>
                                    </p:cmd>
                                  </p:childTnLst>
                                </p:cTn>
                              </p:par>
                              <p:par>
                                <p:cTn id="64" presetID="10" presetClass="exit" presetSubtype="0" fill="hold"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md type="call" cmd="stop">
                                      <p:cBhvr>
                                        <p:cTn id="67" dur="1">
                                          <p:stCondLst>
                                            <p:cond delay="499"/>
                                          </p:stCondLst>
                                        </p:cTn>
                                        <p:tgtEl>
                                          <p:spTgt spid="11"/>
                                        </p:tgtEl>
                                      </p:cBhvr>
                                    </p:cmd>
                                  </p:childTnLst>
                                </p:cTn>
                              </p:par>
                            </p:childTnLst>
                          </p:cTn>
                        </p:par>
                        <p:par>
                          <p:cTn id="68" fill="hold">
                            <p:stCondLst>
                              <p:cond delay="500"/>
                            </p:stCondLst>
                            <p:childTnLst>
                              <p:par>
                                <p:cTn id="69" presetID="1" presetClass="mediacall" presetSubtype="0" fill="hold" nodeType="afterEffect">
                                  <p:stCondLst>
                                    <p:cond delay="0"/>
                                  </p:stCondLst>
                                  <p:childTnLst>
                                    <p:cmd type="call" cmd="playFrom(0.0)">
                                      <p:cBhvr>
                                        <p:cTn id="70" dur="15314" fill="hold"/>
                                        <p:tgtEl>
                                          <p:spTgt spid="7"/>
                                        </p:tgtEl>
                                      </p:cBhvr>
                                    </p:cmd>
                                  </p:childTnLst>
                                </p:cTn>
                              </p:par>
                            </p:childTnLst>
                          </p:cTn>
                        </p:par>
                      </p:childTnLst>
                    </p:cTn>
                  </p:par>
                </p:childTnLst>
              </p:cTn>
              <p:nextCondLst>
                <p:cond evt="onClick" delay="0">
                  <p:tgtEl>
                    <p:spTgt spid="102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sz="quarter" idx="1"/>
          </p:nvPr>
        </p:nvSpPr>
        <p:spPr/>
        <p:txBody>
          <a:bodyPr/>
          <a:lstStyle/>
          <a:p>
            <a:r>
              <a:rPr lang="en-US" dirty="0" smtClean="0"/>
              <a:t>Introduction</a:t>
            </a:r>
          </a:p>
          <a:p>
            <a:r>
              <a:rPr lang="en-US" dirty="0" smtClean="0"/>
              <a:t>Research Problems</a:t>
            </a:r>
          </a:p>
          <a:p>
            <a:r>
              <a:rPr lang="en-US" dirty="0" smtClean="0"/>
              <a:t>Case Study: WISEngineering</a:t>
            </a:r>
          </a:p>
          <a:p>
            <a:pPr lvl="1"/>
            <a:r>
              <a:rPr lang="en-US" dirty="0" smtClean="0"/>
              <a:t>System Features</a:t>
            </a:r>
          </a:p>
          <a:p>
            <a:pPr lvl="1"/>
            <a:r>
              <a:rPr lang="en-US" dirty="0" smtClean="0"/>
              <a:t>Achieving Scalability &amp; Extensibility</a:t>
            </a:r>
          </a:p>
          <a:p>
            <a:r>
              <a:rPr lang="en-US" dirty="0" smtClean="0"/>
              <a:t>Future Directions</a:t>
            </a:r>
          </a:p>
          <a:p>
            <a:endParaRPr lang="en-US" dirty="0"/>
          </a:p>
        </p:txBody>
      </p:sp>
    </p:spTree>
    <p:extLst>
      <p:ext uri="{BB962C8B-B14F-4D97-AF65-F5344CB8AC3E}">
        <p14:creationId xmlns:p14="http://schemas.microsoft.com/office/powerpoint/2010/main" val="2491381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Interesting Research Problems</a:t>
            </a:r>
            <a:endParaRPr lang="en-US" dirty="0"/>
          </a:p>
        </p:txBody>
      </p:sp>
      <p:sp>
        <p:nvSpPr>
          <p:cNvPr id="3" name="Content Placeholder 2"/>
          <p:cNvSpPr>
            <a:spLocks noGrp="1"/>
          </p:cNvSpPr>
          <p:nvPr>
            <p:ph sz="quarter" idx="1"/>
          </p:nvPr>
        </p:nvSpPr>
        <p:spPr>
          <a:xfrm>
            <a:off x="381000" y="2108200"/>
            <a:ext cx="8229600" cy="2667000"/>
          </a:xfrm>
        </p:spPr>
        <p:txBody>
          <a:bodyPr/>
          <a:lstStyle/>
          <a:p>
            <a:r>
              <a:rPr lang="en-US" dirty="0" smtClean="0"/>
              <a:t>Address Lack of Feedback of Massive Online Learning?</a:t>
            </a:r>
          </a:p>
          <a:p>
            <a:r>
              <a:rPr lang="en-US" dirty="0" smtClean="0"/>
              <a:t>Rapid Prototyping of a Learning Theory?</a:t>
            </a:r>
          </a:p>
          <a:p>
            <a:r>
              <a:rPr lang="en-US" dirty="0" smtClean="0"/>
              <a:t>Achieve Scalability &amp; Extensibility?</a:t>
            </a:r>
            <a:endParaRPr lang="en-US" dirty="0"/>
          </a:p>
        </p:txBody>
      </p:sp>
      <p:pic>
        <p:nvPicPr>
          <p:cNvPr id="11266" name="Picture 2" descr="C:\Users\CSCXZF\AppData\Local\Microsoft\Windows\Temporary Internet Files\Content.IE5\LLCBZTEM\questions[1].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5638800" y="3327400"/>
            <a:ext cx="2133600" cy="284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0375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WISEngineering Architecture</a:t>
            </a:r>
            <a:endParaRPr lang="en-US" dirty="0"/>
          </a:p>
        </p:txBody>
      </p:sp>
      <p:graphicFrame>
        <p:nvGraphicFramePr>
          <p:cNvPr id="5" name="Diagram 4"/>
          <p:cNvGraphicFramePr/>
          <p:nvPr>
            <p:extLst>
              <p:ext uri="{D42A27DB-BD31-4B8C-83A1-F6EECF244321}">
                <p14:modId xmlns:p14="http://schemas.microsoft.com/office/powerpoint/2010/main" val="3293119899"/>
              </p:ext>
            </p:extLst>
          </p:nvPr>
        </p:nvGraphicFramePr>
        <p:xfrm>
          <a:off x="381000" y="1295400"/>
          <a:ext cx="69342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44302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n-US" dirty="0" smtClean="0"/>
              <a:t>Berkley WISE</a:t>
            </a:r>
            <a:endParaRPr lang="en-US" dirty="0"/>
          </a:p>
        </p:txBody>
      </p:sp>
      <p:sp>
        <p:nvSpPr>
          <p:cNvPr id="3" name="Rectangle 2"/>
          <p:cNvSpPr>
            <a:spLocks noGrp="1"/>
          </p:cNvSpPr>
          <p:nvPr>
            <p:ph type="body" sz="quarter" idx="14"/>
          </p:nvPr>
        </p:nvSpPr>
        <p:spPr/>
        <p:txBody>
          <a:bodyPr/>
          <a:lstStyle>
            <a:extLst/>
          </a:lstStyle>
          <a:p>
            <a:pPr marL="0" indent="0"/>
            <a:r>
              <a:rPr lang="en-US" dirty="0"/>
              <a:t> </a:t>
            </a:r>
            <a:r>
              <a:rPr lang="en-US" dirty="0" smtClean="0"/>
              <a:t>-- Web </a:t>
            </a:r>
            <a:r>
              <a:rPr lang="en-US" dirty="0"/>
              <a:t>Based Inquiry Science Environment </a:t>
            </a:r>
            <a:endParaRPr lang="en-US" dirty="0" smtClean="0"/>
          </a:p>
        </p:txBody>
      </p:sp>
      <p:pic>
        <p:nvPicPr>
          <p:cNvPr id="7" name="sunflower_j0262344.png"/>
          <p:cNvPicPr>
            <a:picLocks noGrp="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838200" y="2133600"/>
            <a:ext cx="2281954" cy="2290267"/>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9" name="j0313979.jpg"/>
          <p:cNvPicPr>
            <a:picLocks noGrp="1"/>
          </p:cNvPicPr>
          <p:nvPr>
            <p:ph type="pic" sz="quarter" idx="15"/>
          </p:nvPr>
        </p:nvPicPr>
        <p:blipFill>
          <a:blip r:embed="rId4">
            <a:extLst>
              <a:ext uri="{28A0092B-C50C-407E-A947-70E740481C1C}">
                <a14:useLocalDpi xmlns:a14="http://schemas.microsoft.com/office/drawing/2010/main" val="0"/>
              </a:ext>
            </a:extLst>
          </a:blip>
          <a:stretch>
            <a:fillRect/>
          </a:stretch>
        </p:blipFill>
        <p:spPr>
          <a:xfrm>
            <a:off x="3505200" y="2133600"/>
            <a:ext cx="2286000" cy="2286000"/>
          </a:xfrm>
        </p:spPr>
      </p:pic>
      <p:pic>
        <p:nvPicPr>
          <p:cNvPr id="8" name="j0313971.jpg"/>
          <p:cNvPicPr>
            <a:picLocks noGrp="1"/>
          </p:cNvPicPr>
          <p:nvPr>
            <p:ph type="pic" sz="quarter" idx="16"/>
          </p:nvPr>
        </p:nvPicPr>
        <p:blipFill>
          <a:blip r:embed="rId5" cstate="print">
            <a:extLst>
              <a:ext uri="{28A0092B-C50C-407E-A947-70E740481C1C}">
                <a14:useLocalDpi xmlns:a14="http://schemas.microsoft.com/office/drawing/2010/main" val="0"/>
              </a:ext>
            </a:extLst>
          </a:blip>
          <a:stretch>
            <a:fillRect/>
          </a:stretch>
        </p:blipFill>
        <p:spPr>
          <a:xfrm>
            <a:off x="6096000" y="2133600"/>
            <a:ext cx="2286000" cy="22860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extLst>
      <p:ext uri="{BB962C8B-B14F-4D97-AF65-F5344CB8AC3E}">
        <p14:creationId xmlns:p14="http://schemas.microsoft.com/office/powerpoint/2010/main" val="888892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body" sz="quarter" idx="11"/>
          </p:nvPr>
        </p:nvSpPr>
        <p:spPr/>
        <p:txBody>
          <a:bodyPr/>
          <a:lstStyle>
            <a:extLst/>
          </a:lstStyle>
          <a:p>
            <a:r>
              <a:rPr lang="en-US" dirty="0" smtClean="0"/>
              <a:t>WISEngineering Features</a:t>
            </a:r>
            <a:endParaRPr lang="en-US" dirty="0"/>
          </a:p>
          <a:p>
            <a:endParaRPr lang="en-US" dirty="0" smtClean="0"/>
          </a:p>
          <a:p>
            <a:r>
              <a:rPr lang="en-US" dirty="0" smtClean="0"/>
              <a:t>Mobile Portal: Chrome Web App on 7’ Android Device</a:t>
            </a:r>
            <a:endParaRPr lang="en-US" dirty="0"/>
          </a:p>
        </p:txBody>
      </p:sp>
      <p:pic>
        <p:nvPicPr>
          <p:cNvPr id="5" name="Rectangle 3"/>
          <p:cNvPicPr>
            <a:picLocks/>
          </p:cNvPicPr>
          <p:nvPr/>
        </p:nvPicPr>
        <p:blipFill>
          <a:blip r:embed="rId3">
            <a:extLst>
              <a:ext uri="{28A0092B-C50C-407E-A947-70E740481C1C}">
                <a14:useLocalDpi xmlns:a14="http://schemas.microsoft.com/office/drawing/2010/main" val="0"/>
              </a:ext>
            </a:extLst>
          </a:blip>
          <a:stretch>
            <a:fillRect/>
          </a:stretch>
        </p:blipFill>
        <p:spPr>
          <a:xfrm>
            <a:off x="307848" y="304800"/>
            <a:ext cx="4645152" cy="6172200"/>
          </a:xfrm>
          <a:prstGeom prst="rect">
            <a:avLst/>
          </a:prstGeom>
          <a:noFill/>
          <a:ln w="76200" cap="sq" cmpd="sng" algn="ctr">
            <a:solidFill>
              <a:schemeClr val="tx1"/>
            </a:solidFill>
            <a:prstDash val="solid"/>
            <a:miter lim="800000"/>
          </a:ln>
          <a:effectLst/>
        </p:spPr>
      </p:pic>
    </p:spTree>
    <p:extLst>
      <p:ext uri="{BB962C8B-B14F-4D97-AF65-F5344CB8AC3E}">
        <p14:creationId xmlns:p14="http://schemas.microsoft.com/office/powerpoint/2010/main" val="193943585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waterfall_j0262353.png"/>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5105400" y="2302933"/>
            <a:ext cx="3657600" cy="4038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5" name="mnts-sky.png"/>
          <p:cNvPicPr>
            <a:picLocks noGrp="1"/>
          </p:cNvPicPr>
          <p:nvPr>
            <p:ph type="pic" sz="quarter" idx="12"/>
          </p:nvPr>
        </p:nvPicPr>
        <p:blipFill>
          <a:blip r:embed="rId4">
            <a:extLst>
              <a:ext uri="{28A0092B-C50C-407E-A947-70E740481C1C}">
                <a14:useLocalDpi xmlns:a14="http://schemas.microsoft.com/office/drawing/2010/main" val="0"/>
              </a:ext>
            </a:extLst>
          </a:blip>
          <a:stretch>
            <a:fillRect/>
          </a:stretch>
        </p:blipFill>
        <p:spPr>
          <a:xfrm>
            <a:off x="381000" y="381000"/>
            <a:ext cx="4462272" cy="5943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6" name="sunflower_j0262344.png"/>
          <p:cNvPicPr>
            <a:picLocks noGrp="1" noChangeAspect="1"/>
          </p:cNvPicPr>
          <p:nvPr>
            <p:ph type="pic" sz="quarter" idx="13"/>
          </p:nvPr>
        </p:nvPicPr>
        <p:blipFill>
          <a:blip r:embed="rId5">
            <a:extLst>
              <a:ext uri="{28A0092B-C50C-407E-A947-70E740481C1C}">
                <a14:useLocalDpi xmlns:a14="http://schemas.microsoft.com/office/drawing/2010/main" val="0"/>
              </a:ext>
            </a:extLst>
          </a:blip>
          <a:stretch>
            <a:fillRect/>
          </a:stretch>
        </p:blipFill>
        <p:spPr>
          <a:xfrm>
            <a:off x="5105400" y="381000"/>
            <a:ext cx="3657600" cy="1788159"/>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extLst>
      <p:ext uri="{BB962C8B-B14F-4D97-AF65-F5344CB8AC3E}">
        <p14:creationId xmlns:p14="http://schemas.microsoft.com/office/powerpoint/2010/main" val="1729867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Automated Grading</a:t>
            </a:r>
            <a:endParaRPr lang="en-US" dirty="0"/>
          </a:p>
        </p:txBody>
      </p:sp>
      <p:graphicFrame>
        <p:nvGraphicFramePr>
          <p:cNvPr id="5" name="Diagram 4"/>
          <p:cNvGraphicFramePr/>
          <p:nvPr>
            <p:extLst>
              <p:ext uri="{D42A27DB-BD31-4B8C-83A1-F6EECF244321}">
                <p14:modId xmlns:p14="http://schemas.microsoft.com/office/powerpoint/2010/main" val="91812082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02182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aterfall_j0262353.png"/>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6933" y="1532467"/>
            <a:ext cx="9144000" cy="5300133"/>
          </a:xfrm>
          <a:prstGeom prst="rect">
            <a:avLst/>
          </a:prstGeom>
          <a:noFill/>
          <a:ln w="25400" cap="rnd" cmpd="sng" algn="ctr">
            <a:noFill/>
            <a:prstDash val="solid"/>
          </a:ln>
          <a:effectLst>
            <a:outerShdw blurRad="63500" dist="38100" dir="5400000">
              <a:srgbClr val="000000">
                <a:alpha val="43137"/>
              </a:srgbClr>
            </a:outerShdw>
          </a:effectLst>
        </p:spPr>
      </p:pic>
      <p:sp>
        <p:nvSpPr>
          <p:cNvPr id="3" name="Title 1"/>
          <p:cNvSpPr txBox="1">
            <a:spLocks/>
          </p:cNvSpPr>
          <p:nvPr/>
        </p:nvSpPr>
        <p:spPr>
          <a:xfrm>
            <a:off x="457200" y="152400"/>
            <a:ext cx="8229600" cy="990600"/>
          </a:xfrm>
          <a:prstGeom prst="rect">
            <a:avLst/>
          </a:prstGeom>
        </p:spPr>
        <p:txBody>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smtClean="0"/>
              <a:t>Learning Goals</a:t>
            </a:r>
            <a:endParaRPr lang="en-US" dirty="0"/>
          </a:p>
        </p:txBody>
      </p:sp>
      <p:sp>
        <p:nvSpPr>
          <p:cNvPr id="4" name="Left Arrow 3"/>
          <p:cNvSpPr/>
          <p:nvPr/>
        </p:nvSpPr>
        <p:spPr>
          <a:xfrm>
            <a:off x="2667000" y="4495800"/>
            <a:ext cx="838200"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rot="10800000">
            <a:off x="4144433" y="4495800"/>
            <a:ext cx="838200"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4085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aterfall_j0262353.png"/>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1143000"/>
            <a:ext cx="9144000" cy="5630457"/>
          </a:xfrm>
          <a:prstGeom prst="rect">
            <a:avLst/>
          </a:prstGeom>
          <a:noFill/>
          <a:ln w="25400" cap="rnd" cmpd="sng" algn="ctr">
            <a:noFill/>
            <a:prstDash val="solid"/>
          </a:ln>
          <a:effectLst>
            <a:outerShdw blurRad="63500" dist="38100" dir="5400000">
              <a:srgbClr val="000000">
                <a:alpha val="43137"/>
              </a:srgbClr>
            </a:outerShdw>
          </a:effectLst>
        </p:spPr>
      </p:pic>
      <p:sp>
        <p:nvSpPr>
          <p:cNvPr id="3" name="Title 1"/>
          <p:cNvSpPr txBox="1">
            <a:spLocks/>
          </p:cNvSpPr>
          <p:nvPr/>
        </p:nvSpPr>
        <p:spPr>
          <a:xfrm>
            <a:off x="457200" y="152400"/>
            <a:ext cx="8229600" cy="990600"/>
          </a:xfrm>
          <a:prstGeom prst="rect">
            <a:avLst/>
          </a:prstGeom>
        </p:spPr>
        <p:txBody>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smtClean="0"/>
              <a:t>Training Criteria</a:t>
            </a:r>
            <a:endParaRPr lang="en-US" dirty="0"/>
          </a:p>
        </p:txBody>
      </p:sp>
      <p:sp>
        <p:nvSpPr>
          <p:cNvPr id="4" name="Left Arrow 3"/>
          <p:cNvSpPr/>
          <p:nvPr/>
        </p:nvSpPr>
        <p:spPr>
          <a:xfrm rot="5400000">
            <a:off x="876300" y="2933700"/>
            <a:ext cx="838200"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rot="10800000">
            <a:off x="2286000" y="4487333"/>
            <a:ext cx="838200"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rot="10800000">
            <a:off x="2286000" y="5867400"/>
            <a:ext cx="838200"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808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n-US" dirty="0" smtClean="0"/>
              <a:t>Create Criteria (1-3)</a:t>
            </a:r>
            <a:endParaRPr lang="en-US" dirty="0"/>
          </a:p>
        </p:txBody>
      </p:sp>
      <p:sp>
        <p:nvSpPr>
          <p:cNvPr id="3" name="Rectangle 2"/>
          <p:cNvSpPr>
            <a:spLocks noGrp="1"/>
          </p:cNvSpPr>
          <p:nvPr>
            <p:ph type="body" sz="quarter" idx="14"/>
          </p:nvPr>
        </p:nvSpPr>
        <p:spPr/>
        <p:txBody>
          <a:bodyPr/>
          <a:lstStyle>
            <a:extLst/>
          </a:lstStyle>
          <a:p>
            <a:pPr marL="0" indent="0"/>
            <a:r>
              <a:rPr lang="en-US" dirty="0" smtClean="0"/>
              <a:t>… Specify the question to grade,  grading method, and automatic hints.</a:t>
            </a:r>
          </a:p>
        </p:txBody>
      </p:sp>
      <p:pic>
        <p:nvPicPr>
          <p:cNvPr id="7" name="sunflower_j0262344.pn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922410" y="2139950"/>
            <a:ext cx="2012804" cy="22860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9" name="j0313979.jpg"/>
          <p:cNvPicPr>
            <a:picLocks noGrp="1"/>
          </p:cNvPicPr>
          <p:nvPr>
            <p:ph type="pic" sz="quarter" idx="15"/>
          </p:nvPr>
        </p:nvPicPr>
        <p:blipFill>
          <a:blip r:embed="rId4" cstate="print">
            <a:extLst>
              <a:ext uri="{28A0092B-C50C-407E-A947-70E740481C1C}">
                <a14:useLocalDpi xmlns:a14="http://schemas.microsoft.com/office/drawing/2010/main" val="0"/>
              </a:ext>
            </a:extLst>
          </a:blip>
          <a:stretch>
            <a:fillRect/>
          </a:stretch>
        </p:blipFill>
        <p:spPr>
          <a:xfrm>
            <a:off x="3565598" y="2133600"/>
            <a:ext cx="2012804" cy="2286000"/>
          </a:xfrm>
        </p:spPr>
      </p:pic>
      <p:pic>
        <p:nvPicPr>
          <p:cNvPr id="8" name="j0313971.jpg"/>
          <p:cNvPicPr>
            <a:picLocks noGrp="1"/>
          </p:cNvPicPr>
          <p:nvPr>
            <p:ph type="pic" sz="quarter" idx="16"/>
          </p:nvPr>
        </p:nvPicPr>
        <p:blipFill>
          <a:blip r:embed="rId5" cstate="print">
            <a:extLst>
              <a:ext uri="{28A0092B-C50C-407E-A947-70E740481C1C}">
                <a14:useLocalDpi xmlns:a14="http://schemas.microsoft.com/office/drawing/2010/main" val="0"/>
              </a:ext>
            </a:extLst>
          </a:blip>
          <a:stretch>
            <a:fillRect/>
          </a:stretch>
        </p:blipFill>
        <p:spPr>
          <a:xfrm>
            <a:off x="6334034" y="2133600"/>
            <a:ext cx="1943282" cy="22860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extLst>
      <p:ext uri="{BB962C8B-B14F-4D97-AF65-F5344CB8AC3E}">
        <p14:creationId xmlns:p14="http://schemas.microsoft.com/office/powerpoint/2010/main" val="1882874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n-US" dirty="0" smtClean="0"/>
              <a:t>Create Criteria (4-6)</a:t>
            </a:r>
            <a:endParaRPr lang="en-US" dirty="0"/>
          </a:p>
        </p:txBody>
      </p:sp>
      <p:sp>
        <p:nvSpPr>
          <p:cNvPr id="3" name="Rectangle 2"/>
          <p:cNvSpPr>
            <a:spLocks noGrp="1"/>
          </p:cNvSpPr>
          <p:nvPr>
            <p:ph type="body" sz="quarter" idx="14"/>
          </p:nvPr>
        </p:nvSpPr>
        <p:spPr/>
        <p:txBody>
          <a:bodyPr/>
          <a:lstStyle>
            <a:extLst/>
          </a:lstStyle>
          <a:p>
            <a:pPr marL="0" indent="0"/>
            <a:r>
              <a:rPr lang="en-US" dirty="0" smtClean="0"/>
              <a:t>… Specify the question to grade,  grading method, and automatic hints.</a:t>
            </a:r>
          </a:p>
        </p:txBody>
      </p:sp>
      <p:pic>
        <p:nvPicPr>
          <p:cNvPr id="7" name="sunflower_j0262344.pn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937339" y="2139950"/>
            <a:ext cx="1982945" cy="22860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9" name="j0313979.jpg"/>
          <p:cNvPicPr>
            <a:picLocks noGrp="1"/>
          </p:cNvPicPr>
          <p:nvPr>
            <p:ph type="pic" sz="quarter" idx="15"/>
          </p:nvPr>
        </p:nvPicPr>
        <p:blipFill>
          <a:blip r:embed="rId4">
            <a:extLst>
              <a:ext uri="{28A0092B-C50C-407E-A947-70E740481C1C}">
                <a14:useLocalDpi xmlns:a14="http://schemas.microsoft.com/office/drawing/2010/main" val="0"/>
              </a:ext>
            </a:extLst>
          </a:blip>
          <a:stretch>
            <a:fillRect/>
          </a:stretch>
        </p:blipFill>
        <p:spPr>
          <a:xfrm>
            <a:off x="3565598" y="2133601"/>
            <a:ext cx="2012804" cy="2286000"/>
          </a:xfrm>
        </p:spPr>
      </p:pic>
      <p:pic>
        <p:nvPicPr>
          <p:cNvPr id="8" name="j0313971.jpg"/>
          <p:cNvPicPr>
            <a:picLocks noGrp="1"/>
          </p:cNvPicPr>
          <p:nvPr>
            <p:ph type="pic" sz="quarter" idx="16"/>
          </p:nvPr>
        </p:nvPicPr>
        <p:blipFill>
          <a:blip r:embed="rId5">
            <a:extLst>
              <a:ext uri="{28A0092B-C50C-407E-A947-70E740481C1C}">
                <a14:useLocalDpi xmlns:a14="http://schemas.microsoft.com/office/drawing/2010/main" val="0"/>
              </a:ext>
            </a:extLst>
          </a:blip>
          <a:stretch>
            <a:fillRect/>
          </a:stretch>
        </p:blipFill>
        <p:spPr>
          <a:xfrm>
            <a:off x="6334034" y="2133601"/>
            <a:ext cx="1943282" cy="22860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extLst>
      <p:ext uri="{BB962C8B-B14F-4D97-AF65-F5344CB8AC3E}">
        <p14:creationId xmlns:p14="http://schemas.microsoft.com/office/powerpoint/2010/main" val="211401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57600" y="6417733"/>
            <a:ext cx="5486400" cy="369332"/>
          </a:xfrm>
          <a:prstGeom prst="rect">
            <a:avLst/>
          </a:prstGeom>
          <a:noFill/>
        </p:spPr>
        <p:txBody>
          <a:bodyPr wrap="square" rtlCol="0">
            <a:spAutoFit/>
          </a:bodyPr>
          <a:lstStyle/>
          <a:p>
            <a:pPr algn="r"/>
            <a:r>
              <a:rPr lang="en-US" b="1" dirty="0" smtClean="0"/>
              <a:t>Hank Green, The Bobo </a:t>
            </a:r>
            <a:r>
              <a:rPr lang="en-US" b="1" dirty="0" err="1" smtClean="0"/>
              <a:t>Beatdown</a:t>
            </a:r>
            <a:r>
              <a:rPr lang="en-US" dirty="0" smtClean="0"/>
              <a:t>. </a:t>
            </a:r>
            <a:r>
              <a:rPr lang="en-US" dirty="0" err="1" smtClean="0"/>
              <a:t>Referneces</a:t>
            </a:r>
            <a:r>
              <a:rPr lang="en-US" dirty="0" smtClean="0"/>
              <a:t>: [1.2]</a:t>
            </a:r>
            <a:endParaRPr lang="en-US" dirty="0"/>
          </a:p>
        </p:txBody>
      </p:sp>
      <p:pic>
        <p:nvPicPr>
          <p:cNvPr id="2" name="128Ts5r9NRE"/>
          <p:cNvPicPr>
            <a:picLocks noRot="1"/>
          </p:cNvPicPr>
          <p:nvPr>
            <a:videoFile r:link="rId1"/>
          </p:nvPr>
        </p:nvPicPr>
        <p:blipFill>
          <a:blip r:embed="rId4">
            <a:extLst>
              <a:ext uri="{28A0092B-C50C-407E-A947-70E740481C1C}">
                <a14:useLocalDpi xmlns:a14="http://schemas.microsoft.com/office/drawing/2010/main" val="0"/>
              </a:ext>
            </a:extLst>
          </a:blip>
          <a:stretch>
            <a:fillRect/>
          </a:stretch>
        </p:blipFill>
        <p:spPr>
          <a:xfrm>
            <a:off x="93133" y="89747"/>
            <a:ext cx="8979408" cy="621792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92809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n-US" dirty="0" smtClean="0"/>
              <a:t>Train Criteria</a:t>
            </a:r>
            <a:endParaRPr lang="en-US" dirty="0"/>
          </a:p>
        </p:txBody>
      </p:sp>
      <p:sp>
        <p:nvSpPr>
          <p:cNvPr id="3" name="Rectangle 2"/>
          <p:cNvSpPr>
            <a:spLocks noGrp="1"/>
          </p:cNvSpPr>
          <p:nvPr>
            <p:ph type="body" sz="quarter" idx="14"/>
          </p:nvPr>
        </p:nvSpPr>
        <p:spPr/>
        <p:txBody>
          <a:bodyPr/>
          <a:lstStyle>
            <a:extLst/>
          </a:lstStyle>
          <a:p>
            <a:pPr marL="0" indent="0"/>
            <a:r>
              <a:rPr lang="en-US" dirty="0" smtClean="0"/>
              <a:t>… Each grading level needs at least 5 to 10 samples.</a:t>
            </a:r>
          </a:p>
        </p:txBody>
      </p:sp>
      <p:pic>
        <p:nvPicPr>
          <p:cNvPr id="7" name="sunflower_j0262344.png"/>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800740" y="2139950"/>
            <a:ext cx="2256145" cy="22860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9" name="j0313979.jpg"/>
          <p:cNvPicPr>
            <a:picLocks noGrp="1"/>
          </p:cNvPicPr>
          <p:nvPr>
            <p:ph type="pic" sz="quarter" idx="15"/>
          </p:nvPr>
        </p:nvPicPr>
        <p:blipFill>
          <a:blip r:embed="rId4">
            <a:extLst>
              <a:ext uri="{28A0092B-C50C-407E-A947-70E740481C1C}">
                <a14:useLocalDpi xmlns:a14="http://schemas.microsoft.com/office/drawing/2010/main" val="0"/>
              </a:ext>
            </a:extLst>
          </a:blip>
          <a:stretch>
            <a:fillRect/>
          </a:stretch>
        </p:blipFill>
        <p:spPr>
          <a:xfrm>
            <a:off x="3429000" y="2133600"/>
            <a:ext cx="2286000" cy="2286000"/>
          </a:xfrm>
        </p:spPr>
      </p:pic>
      <p:pic>
        <p:nvPicPr>
          <p:cNvPr id="8" name="j0313971.jpg"/>
          <p:cNvPicPr>
            <a:picLocks noGrp="1"/>
          </p:cNvPicPr>
          <p:nvPr>
            <p:ph type="pic" sz="quarter" idx="16"/>
          </p:nvPr>
        </p:nvPicPr>
        <p:blipFill>
          <a:blip r:embed="rId5">
            <a:extLst>
              <a:ext uri="{28A0092B-C50C-407E-A947-70E740481C1C}">
                <a14:useLocalDpi xmlns:a14="http://schemas.microsoft.com/office/drawing/2010/main" val="0"/>
              </a:ext>
            </a:extLst>
          </a:blip>
          <a:stretch>
            <a:fillRect/>
          </a:stretch>
        </p:blipFill>
        <p:spPr>
          <a:xfrm>
            <a:off x="6162675" y="2133600"/>
            <a:ext cx="2286000" cy="22860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extLst>
      <p:ext uri="{BB962C8B-B14F-4D97-AF65-F5344CB8AC3E}">
        <p14:creationId xmlns:p14="http://schemas.microsoft.com/office/powerpoint/2010/main" val="2419857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Behind Training</a:t>
            </a:r>
            <a:endParaRPr lang="en-US" dirty="0"/>
          </a:p>
        </p:txBody>
      </p:sp>
      <p:graphicFrame>
        <p:nvGraphicFramePr>
          <p:cNvPr id="4" name="Diagram 3"/>
          <p:cNvGraphicFramePr/>
          <p:nvPr>
            <p:extLst>
              <p:ext uri="{D42A27DB-BD31-4B8C-83A1-F6EECF244321}">
                <p14:modId xmlns:p14="http://schemas.microsoft.com/office/powerpoint/2010/main" val="3440235256"/>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15906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n-US" dirty="0" smtClean="0"/>
              <a:t>Learning Outcome Reports</a:t>
            </a:r>
            <a:endParaRPr lang="en-US" dirty="0"/>
          </a:p>
        </p:txBody>
      </p:sp>
      <p:sp>
        <p:nvSpPr>
          <p:cNvPr id="3" name="Rectangle 2"/>
          <p:cNvSpPr>
            <a:spLocks noGrp="1"/>
          </p:cNvSpPr>
          <p:nvPr>
            <p:ph type="body" sz="quarter" idx="14"/>
          </p:nvPr>
        </p:nvSpPr>
        <p:spPr/>
        <p:txBody>
          <a:bodyPr/>
          <a:lstStyle>
            <a:extLst/>
          </a:lstStyle>
          <a:p>
            <a:pPr marL="0" indent="0"/>
            <a:r>
              <a:rPr lang="en-US" dirty="0" smtClean="0"/>
              <a:t>… Grades summarized from indicators</a:t>
            </a:r>
          </a:p>
        </p:txBody>
      </p:sp>
      <p:pic>
        <p:nvPicPr>
          <p:cNvPr id="7" name="sunflower_j0262344.png"/>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800740" y="2162109"/>
            <a:ext cx="2256145" cy="2241682"/>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9" name="j0313979.jpg"/>
          <p:cNvPicPr>
            <a:picLocks noGrp="1"/>
          </p:cNvPicPr>
          <p:nvPr>
            <p:ph type="pic" sz="quarter" idx="15"/>
          </p:nvPr>
        </p:nvPicPr>
        <p:blipFill>
          <a:blip r:embed="rId4">
            <a:extLst>
              <a:ext uri="{28A0092B-C50C-407E-A947-70E740481C1C}">
                <a14:useLocalDpi xmlns:a14="http://schemas.microsoft.com/office/drawing/2010/main" val="0"/>
              </a:ext>
            </a:extLst>
          </a:blip>
          <a:stretch>
            <a:fillRect/>
          </a:stretch>
        </p:blipFill>
        <p:spPr>
          <a:xfrm>
            <a:off x="3429000" y="2179320"/>
            <a:ext cx="2258568" cy="2240280"/>
          </a:xfrm>
        </p:spPr>
      </p:pic>
      <p:pic>
        <p:nvPicPr>
          <p:cNvPr id="8" name="j0313971.jpg"/>
          <p:cNvPicPr>
            <a:picLocks noGrp="1"/>
          </p:cNvPicPr>
          <p:nvPr>
            <p:ph type="pic" sz="quarter" idx="16"/>
          </p:nvPr>
        </p:nvPicPr>
        <p:blipFill>
          <a:blip r:embed="rId5">
            <a:extLst>
              <a:ext uri="{28A0092B-C50C-407E-A947-70E740481C1C}">
                <a14:useLocalDpi xmlns:a14="http://schemas.microsoft.com/office/drawing/2010/main" val="0"/>
              </a:ext>
            </a:extLst>
          </a:blip>
          <a:stretch>
            <a:fillRect/>
          </a:stretch>
        </p:blipFill>
        <p:spPr>
          <a:xfrm>
            <a:off x="6162675" y="2181535"/>
            <a:ext cx="2258568" cy="224028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extLst>
      <p:ext uri="{BB962C8B-B14F-4D97-AF65-F5344CB8AC3E}">
        <p14:creationId xmlns:p14="http://schemas.microsoft.com/office/powerpoint/2010/main" val="2695349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descr="2691919368_8b61eff579_b.jpg"/>
          <p:cNvPicPr>
            <a:picLocks noChangeAspect="1"/>
          </p:cNvPicPr>
          <p:nvPr/>
        </p:nvPicPr>
        <p:blipFill>
          <a:blip r:embed="rId3" cstate="print"/>
          <a:srcRect/>
          <a:stretch>
            <a:fillRect/>
          </a:stretch>
        </p:blipFill>
        <p:spPr>
          <a:xfrm>
            <a:off x="0" y="0"/>
            <a:ext cx="9144000" cy="6858000"/>
          </a:xfrm>
          <a:prstGeom prst="rect">
            <a:avLst/>
          </a:prstGeom>
          <a:ln w="19050">
            <a:solidFill>
              <a:schemeClr val="bg1"/>
            </a:solidFill>
          </a:ln>
        </p:spPr>
      </p:pic>
      <p:sp useBgFill="1">
        <p:nvSpPr>
          <p:cNvPr id="85" name="Rectangle 84"/>
          <p:cNvSpPr/>
          <p:nvPr/>
        </p:nvSpPr>
        <p:spPr>
          <a:xfrm>
            <a:off x="0" y="0"/>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1" name="Rectangle 90"/>
          <p:cNvSpPr/>
          <p:nvPr/>
        </p:nvSpPr>
        <p:spPr>
          <a:xfrm>
            <a:off x="0" y="1712976"/>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2" name="Rectangle 91"/>
          <p:cNvSpPr/>
          <p:nvPr/>
        </p:nvSpPr>
        <p:spPr>
          <a:xfrm>
            <a:off x="0" y="3425952"/>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3" name="Rectangle 92"/>
          <p:cNvSpPr/>
          <p:nvPr/>
        </p:nvSpPr>
        <p:spPr>
          <a:xfrm>
            <a:off x="0" y="5138928"/>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4" name="Rectangle 93"/>
          <p:cNvSpPr/>
          <p:nvPr/>
        </p:nvSpPr>
        <p:spPr>
          <a:xfrm>
            <a:off x="1828800" y="0"/>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5" name="Rectangle 94"/>
          <p:cNvSpPr/>
          <p:nvPr/>
        </p:nvSpPr>
        <p:spPr>
          <a:xfrm>
            <a:off x="1828800" y="1712976"/>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6" name="Rectangle 95"/>
          <p:cNvSpPr/>
          <p:nvPr/>
        </p:nvSpPr>
        <p:spPr>
          <a:xfrm>
            <a:off x="1828800" y="3425952"/>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7" name="Rectangle 96"/>
          <p:cNvSpPr/>
          <p:nvPr/>
        </p:nvSpPr>
        <p:spPr>
          <a:xfrm>
            <a:off x="1828800" y="5138928"/>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8" name="Rectangle 97"/>
          <p:cNvSpPr/>
          <p:nvPr/>
        </p:nvSpPr>
        <p:spPr>
          <a:xfrm>
            <a:off x="3657600" y="0"/>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9" name="Rectangle 98"/>
          <p:cNvSpPr/>
          <p:nvPr/>
        </p:nvSpPr>
        <p:spPr>
          <a:xfrm>
            <a:off x="3657600" y="1712976"/>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0" name="Rectangle 99"/>
          <p:cNvSpPr/>
          <p:nvPr/>
        </p:nvSpPr>
        <p:spPr>
          <a:xfrm>
            <a:off x="3657600" y="3425952"/>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1" name="Rectangle 100"/>
          <p:cNvSpPr/>
          <p:nvPr/>
        </p:nvSpPr>
        <p:spPr>
          <a:xfrm>
            <a:off x="3657600" y="5138928"/>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2" name="Rectangle 101"/>
          <p:cNvSpPr/>
          <p:nvPr/>
        </p:nvSpPr>
        <p:spPr>
          <a:xfrm>
            <a:off x="5486400" y="0"/>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3" name="Rectangle 102"/>
          <p:cNvSpPr/>
          <p:nvPr/>
        </p:nvSpPr>
        <p:spPr>
          <a:xfrm>
            <a:off x="5486400" y="1712976"/>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4" name="Rectangle 103"/>
          <p:cNvSpPr/>
          <p:nvPr/>
        </p:nvSpPr>
        <p:spPr>
          <a:xfrm>
            <a:off x="5486400" y="3425952"/>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5" name="Rectangle 104"/>
          <p:cNvSpPr/>
          <p:nvPr/>
        </p:nvSpPr>
        <p:spPr>
          <a:xfrm>
            <a:off x="5486400" y="5138928"/>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6" name="Rectangle 105"/>
          <p:cNvSpPr/>
          <p:nvPr/>
        </p:nvSpPr>
        <p:spPr>
          <a:xfrm>
            <a:off x="7315200" y="0"/>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7" name="Rectangle 106"/>
          <p:cNvSpPr/>
          <p:nvPr/>
        </p:nvSpPr>
        <p:spPr>
          <a:xfrm>
            <a:off x="7315200" y="1712976"/>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8" name="Rectangle 107"/>
          <p:cNvSpPr/>
          <p:nvPr/>
        </p:nvSpPr>
        <p:spPr>
          <a:xfrm>
            <a:off x="7315200" y="3425952"/>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9" name="Rectangle 108"/>
          <p:cNvSpPr/>
          <p:nvPr/>
        </p:nvSpPr>
        <p:spPr>
          <a:xfrm>
            <a:off x="7315200" y="5138928"/>
            <a:ext cx="1828800" cy="1719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2044553" y="2967335"/>
            <a:ext cx="505491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Devil’s in Detail</a:t>
            </a:r>
            <a:endParaRPr lang="en-US" sz="54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643214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grpId="0" nodeType="withEffect">
                                  <p:stCondLst>
                                    <p:cond delay="500"/>
                                  </p:stCondLst>
                                  <p:childTnLst>
                                    <p:anim calcmode="lin" valueType="num">
                                      <p:cBhvr>
                                        <p:cTn id="6" dur="1000"/>
                                        <p:tgtEl>
                                          <p:spTgt spid="85"/>
                                        </p:tgtEl>
                                        <p:attrNameLst>
                                          <p:attrName>ppt_w</p:attrName>
                                        </p:attrNameLst>
                                      </p:cBhvr>
                                      <p:tavLst>
                                        <p:tav tm="0">
                                          <p:val>
                                            <p:strVal val="ppt_w"/>
                                          </p:val>
                                        </p:tav>
                                        <p:tav tm="100000">
                                          <p:val>
                                            <p:strVal val="ppt_w*0.70"/>
                                          </p:val>
                                        </p:tav>
                                      </p:tavLst>
                                    </p:anim>
                                    <p:anim calcmode="lin" valueType="num">
                                      <p:cBhvr>
                                        <p:cTn id="7" dur="1000"/>
                                        <p:tgtEl>
                                          <p:spTgt spid="85"/>
                                        </p:tgtEl>
                                        <p:attrNameLst>
                                          <p:attrName>ppt_h</p:attrName>
                                        </p:attrNameLst>
                                      </p:cBhvr>
                                      <p:tavLst>
                                        <p:tav tm="0">
                                          <p:val>
                                            <p:strVal val="ppt_h"/>
                                          </p:val>
                                        </p:tav>
                                        <p:tav tm="100000">
                                          <p:val>
                                            <p:strVal val="ppt_h"/>
                                          </p:val>
                                        </p:tav>
                                      </p:tavLst>
                                    </p:anim>
                                    <p:animEffect transition="out" filter="fade">
                                      <p:cBhvr>
                                        <p:cTn id="8" dur="1000"/>
                                        <p:tgtEl>
                                          <p:spTgt spid="85"/>
                                        </p:tgtEl>
                                      </p:cBhvr>
                                    </p:animEffect>
                                    <p:set>
                                      <p:cBhvr>
                                        <p:cTn id="9" dur="1" fill="hold">
                                          <p:stCondLst>
                                            <p:cond delay="999"/>
                                          </p:stCondLst>
                                        </p:cTn>
                                        <p:tgtEl>
                                          <p:spTgt spid="85"/>
                                        </p:tgtEl>
                                        <p:attrNameLst>
                                          <p:attrName>style.visibility</p:attrName>
                                        </p:attrNameLst>
                                      </p:cBhvr>
                                      <p:to>
                                        <p:strVal val="hidden"/>
                                      </p:to>
                                    </p:set>
                                  </p:childTnLst>
                                </p:cTn>
                              </p:par>
                              <p:par>
                                <p:cTn id="10" presetID="55" presetClass="exit" presetSubtype="0" fill="hold" grpId="0" nodeType="withEffect">
                                  <p:stCondLst>
                                    <p:cond delay="600"/>
                                  </p:stCondLst>
                                  <p:childTnLst>
                                    <p:anim calcmode="lin" valueType="num">
                                      <p:cBhvr>
                                        <p:cTn id="11" dur="1000"/>
                                        <p:tgtEl>
                                          <p:spTgt spid="94"/>
                                        </p:tgtEl>
                                        <p:attrNameLst>
                                          <p:attrName>ppt_w</p:attrName>
                                        </p:attrNameLst>
                                      </p:cBhvr>
                                      <p:tavLst>
                                        <p:tav tm="0">
                                          <p:val>
                                            <p:strVal val="ppt_w"/>
                                          </p:val>
                                        </p:tav>
                                        <p:tav tm="100000">
                                          <p:val>
                                            <p:strVal val="ppt_w*0.70"/>
                                          </p:val>
                                        </p:tav>
                                      </p:tavLst>
                                    </p:anim>
                                    <p:anim calcmode="lin" valueType="num">
                                      <p:cBhvr>
                                        <p:cTn id="12" dur="1000"/>
                                        <p:tgtEl>
                                          <p:spTgt spid="94"/>
                                        </p:tgtEl>
                                        <p:attrNameLst>
                                          <p:attrName>ppt_h</p:attrName>
                                        </p:attrNameLst>
                                      </p:cBhvr>
                                      <p:tavLst>
                                        <p:tav tm="0">
                                          <p:val>
                                            <p:strVal val="ppt_h"/>
                                          </p:val>
                                        </p:tav>
                                        <p:tav tm="100000">
                                          <p:val>
                                            <p:strVal val="ppt_h"/>
                                          </p:val>
                                        </p:tav>
                                      </p:tavLst>
                                    </p:anim>
                                    <p:animEffect transition="out" filter="fade">
                                      <p:cBhvr>
                                        <p:cTn id="13" dur="1000"/>
                                        <p:tgtEl>
                                          <p:spTgt spid="94"/>
                                        </p:tgtEl>
                                      </p:cBhvr>
                                    </p:animEffect>
                                    <p:set>
                                      <p:cBhvr>
                                        <p:cTn id="14" dur="1" fill="hold">
                                          <p:stCondLst>
                                            <p:cond delay="999"/>
                                          </p:stCondLst>
                                        </p:cTn>
                                        <p:tgtEl>
                                          <p:spTgt spid="94"/>
                                        </p:tgtEl>
                                        <p:attrNameLst>
                                          <p:attrName>style.visibility</p:attrName>
                                        </p:attrNameLst>
                                      </p:cBhvr>
                                      <p:to>
                                        <p:strVal val="hidden"/>
                                      </p:to>
                                    </p:set>
                                  </p:childTnLst>
                                </p:cTn>
                              </p:par>
                              <p:par>
                                <p:cTn id="15" presetID="55" presetClass="exit" presetSubtype="0" fill="hold" grpId="0" nodeType="withEffect">
                                  <p:stCondLst>
                                    <p:cond delay="700"/>
                                  </p:stCondLst>
                                  <p:childTnLst>
                                    <p:anim calcmode="lin" valueType="num">
                                      <p:cBhvr>
                                        <p:cTn id="16" dur="1000"/>
                                        <p:tgtEl>
                                          <p:spTgt spid="98"/>
                                        </p:tgtEl>
                                        <p:attrNameLst>
                                          <p:attrName>ppt_w</p:attrName>
                                        </p:attrNameLst>
                                      </p:cBhvr>
                                      <p:tavLst>
                                        <p:tav tm="0">
                                          <p:val>
                                            <p:strVal val="ppt_w"/>
                                          </p:val>
                                        </p:tav>
                                        <p:tav tm="100000">
                                          <p:val>
                                            <p:strVal val="ppt_w*0.70"/>
                                          </p:val>
                                        </p:tav>
                                      </p:tavLst>
                                    </p:anim>
                                    <p:anim calcmode="lin" valueType="num">
                                      <p:cBhvr>
                                        <p:cTn id="17" dur="1000"/>
                                        <p:tgtEl>
                                          <p:spTgt spid="98"/>
                                        </p:tgtEl>
                                        <p:attrNameLst>
                                          <p:attrName>ppt_h</p:attrName>
                                        </p:attrNameLst>
                                      </p:cBhvr>
                                      <p:tavLst>
                                        <p:tav tm="0">
                                          <p:val>
                                            <p:strVal val="ppt_h"/>
                                          </p:val>
                                        </p:tav>
                                        <p:tav tm="100000">
                                          <p:val>
                                            <p:strVal val="ppt_h"/>
                                          </p:val>
                                        </p:tav>
                                      </p:tavLst>
                                    </p:anim>
                                    <p:animEffect transition="out" filter="fade">
                                      <p:cBhvr>
                                        <p:cTn id="18" dur="1000"/>
                                        <p:tgtEl>
                                          <p:spTgt spid="98"/>
                                        </p:tgtEl>
                                      </p:cBhvr>
                                    </p:animEffect>
                                    <p:set>
                                      <p:cBhvr>
                                        <p:cTn id="19" dur="1" fill="hold">
                                          <p:stCondLst>
                                            <p:cond delay="999"/>
                                          </p:stCondLst>
                                        </p:cTn>
                                        <p:tgtEl>
                                          <p:spTgt spid="98"/>
                                        </p:tgtEl>
                                        <p:attrNameLst>
                                          <p:attrName>style.visibility</p:attrName>
                                        </p:attrNameLst>
                                      </p:cBhvr>
                                      <p:to>
                                        <p:strVal val="hidden"/>
                                      </p:to>
                                    </p:set>
                                  </p:childTnLst>
                                </p:cTn>
                              </p:par>
                              <p:par>
                                <p:cTn id="20" presetID="55" presetClass="exit" presetSubtype="0" fill="hold" grpId="0" nodeType="withEffect">
                                  <p:stCondLst>
                                    <p:cond delay="800"/>
                                  </p:stCondLst>
                                  <p:childTnLst>
                                    <p:anim calcmode="lin" valueType="num">
                                      <p:cBhvr>
                                        <p:cTn id="21" dur="1000"/>
                                        <p:tgtEl>
                                          <p:spTgt spid="102"/>
                                        </p:tgtEl>
                                        <p:attrNameLst>
                                          <p:attrName>ppt_w</p:attrName>
                                        </p:attrNameLst>
                                      </p:cBhvr>
                                      <p:tavLst>
                                        <p:tav tm="0">
                                          <p:val>
                                            <p:strVal val="ppt_w"/>
                                          </p:val>
                                        </p:tav>
                                        <p:tav tm="100000">
                                          <p:val>
                                            <p:strVal val="ppt_w*0.70"/>
                                          </p:val>
                                        </p:tav>
                                      </p:tavLst>
                                    </p:anim>
                                    <p:anim calcmode="lin" valueType="num">
                                      <p:cBhvr>
                                        <p:cTn id="22" dur="1000"/>
                                        <p:tgtEl>
                                          <p:spTgt spid="102"/>
                                        </p:tgtEl>
                                        <p:attrNameLst>
                                          <p:attrName>ppt_h</p:attrName>
                                        </p:attrNameLst>
                                      </p:cBhvr>
                                      <p:tavLst>
                                        <p:tav tm="0">
                                          <p:val>
                                            <p:strVal val="ppt_h"/>
                                          </p:val>
                                        </p:tav>
                                        <p:tav tm="100000">
                                          <p:val>
                                            <p:strVal val="ppt_h"/>
                                          </p:val>
                                        </p:tav>
                                      </p:tavLst>
                                    </p:anim>
                                    <p:animEffect transition="out" filter="fade">
                                      <p:cBhvr>
                                        <p:cTn id="23" dur="1000"/>
                                        <p:tgtEl>
                                          <p:spTgt spid="102"/>
                                        </p:tgtEl>
                                      </p:cBhvr>
                                    </p:animEffect>
                                    <p:set>
                                      <p:cBhvr>
                                        <p:cTn id="24" dur="1" fill="hold">
                                          <p:stCondLst>
                                            <p:cond delay="999"/>
                                          </p:stCondLst>
                                        </p:cTn>
                                        <p:tgtEl>
                                          <p:spTgt spid="102"/>
                                        </p:tgtEl>
                                        <p:attrNameLst>
                                          <p:attrName>style.visibility</p:attrName>
                                        </p:attrNameLst>
                                      </p:cBhvr>
                                      <p:to>
                                        <p:strVal val="hidden"/>
                                      </p:to>
                                    </p:set>
                                  </p:childTnLst>
                                </p:cTn>
                              </p:par>
                              <p:par>
                                <p:cTn id="25" presetID="55" presetClass="exit" presetSubtype="0" fill="hold" grpId="0" nodeType="withEffect">
                                  <p:stCondLst>
                                    <p:cond delay="900"/>
                                  </p:stCondLst>
                                  <p:childTnLst>
                                    <p:anim calcmode="lin" valueType="num">
                                      <p:cBhvr>
                                        <p:cTn id="26" dur="1000"/>
                                        <p:tgtEl>
                                          <p:spTgt spid="106"/>
                                        </p:tgtEl>
                                        <p:attrNameLst>
                                          <p:attrName>ppt_w</p:attrName>
                                        </p:attrNameLst>
                                      </p:cBhvr>
                                      <p:tavLst>
                                        <p:tav tm="0">
                                          <p:val>
                                            <p:strVal val="ppt_w"/>
                                          </p:val>
                                        </p:tav>
                                        <p:tav tm="100000">
                                          <p:val>
                                            <p:strVal val="ppt_w*0.70"/>
                                          </p:val>
                                        </p:tav>
                                      </p:tavLst>
                                    </p:anim>
                                    <p:anim calcmode="lin" valueType="num">
                                      <p:cBhvr>
                                        <p:cTn id="27" dur="1000"/>
                                        <p:tgtEl>
                                          <p:spTgt spid="106"/>
                                        </p:tgtEl>
                                        <p:attrNameLst>
                                          <p:attrName>ppt_h</p:attrName>
                                        </p:attrNameLst>
                                      </p:cBhvr>
                                      <p:tavLst>
                                        <p:tav tm="0">
                                          <p:val>
                                            <p:strVal val="ppt_h"/>
                                          </p:val>
                                        </p:tav>
                                        <p:tav tm="100000">
                                          <p:val>
                                            <p:strVal val="ppt_h"/>
                                          </p:val>
                                        </p:tav>
                                      </p:tavLst>
                                    </p:anim>
                                    <p:animEffect transition="out" filter="fade">
                                      <p:cBhvr>
                                        <p:cTn id="28" dur="1000"/>
                                        <p:tgtEl>
                                          <p:spTgt spid="106"/>
                                        </p:tgtEl>
                                      </p:cBhvr>
                                    </p:animEffect>
                                    <p:set>
                                      <p:cBhvr>
                                        <p:cTn id="29" dur="1" fill="hold">
                                          <p:stCondLst>
                                            <p:cond delay="999"/>
                                          </p:stCondLst>
                                        </p:cTn>
                                        <p:tgtEl>
                                          <p:spTgt spid="106"/>
                                        </p:tgtEl>
                                        <p:attrNameLst>
                                          <p:attrName>style.visibility</p:attrName>
                                        </p:attrNameLst>
                                      </p:cBhvr>
                                      <p:to>
                                        <p:strVal val="hidden"/>
                                      </p:to>
                                    </p:set>
                                  </p:childTnLst>
                                </p:cTn>
                              </p:par>
                              <p:par>
                                <p:cTn id="30" presetID="55" presetClass="exit" presetSubtype="0" fill="hold" grpId="0" nodeType="withEffect">
                                  <p:stCondLst>
                                    <p:cond delay="1000"/>
                                  </p:stCondLst>
                                  <p:childTnLst>
                                    <p:anim calcmode="lin" valueType="num">
                                      <p:cBhvr>
                                        <p:cTn id="31" dur="1000"/>
                                        <p:tgtEl>
                                          <p:spTgt spid="91"/>
                                        </p:tgtEl>
                                        <p:attrNameLst>
                                          <p:attrName>ppt_w</p:attrName>
                                        </p:attrNameLst>
                                      </p:cBhvr>
                                      <p:tavLst>
                                        <p:tav tm="0">
                                          <p:val>
                                            <p:strVal val="ppt_w"/>
                                          </p:val>
                                        </p:tav>
                                        <p:tav tm="100000">
                                          <p:val>
                                            <p:strVal val="ppt_w*0.70"/>
                                          </p:val>
                                        </p:tav>
                                      </p:tavLst>
                                    </p:anim>
                                    <p:anim calcmode="lin" valueType="num">
                                      <p:cBhvr>
                                        <p:cTn id="32" dur="1000"/>
                                        <p:tgtEl>
                                          <p:spTgt spid="91"/>
                                        </p:tgtEl>
                                        <p:attrNameLst>
                                          <p:attrName>ppt_h</p:attrName>
                                        </p:attrNameLst>
                                      </p:cBhvr>
                                      <p:tavLst>
                                        <p:tav tm="0">
                                          <p:val>
                                            <p:strVal val="ppt_h"/>
                                          </p:val>
                                        </p:tav>
                                        <p:tav tm="100000">
                                          <p:val>
                                            <p:strVal val="ppt_h"/>
                                          </p:val>
                                        </p:tav>
                                      </p:tavLst>
                                    </p:anim>
                                    <p:animEffect transition="out" filter="fade">
                                      <p:cBhvr>
                                        <p:cTn id="33" dur="1000"/>
                                        <p:tgtEl>
                                          <p:spTgt spid="91"/>
                                        </p:tgtEl>
                                      </p:cBhvr>
                                    </p:animEffect>
                                    <p:set>
                                      <p:cBhvr>
                                        <p:cTn id="34" dur="1" fill="hold">
                                          <p:stCondLst>
                                            <p:cond delay="999"/>
                                          </p:stCondLst>
                                        </p:cTn>
                                        <p:tgtEl>
                                          <p:spTgt spid="91"/>
                                        </p:tgtEl>
                                        <p:attrNameLst>
                                          <p:attrName>style.visibility</p:attrName>
                                        </p:attrNameLst>
                                      </p:cBhvr>
                                      <p:to>
                                        <p:strVal val="hidden"/>
                                      </p:to>
                                    </p:set>
                                  </p:childTnLst>
                                </p:cTn>
                              </p:par>
                              <p:par>
                                <p:cTn id="35" presetID="55" presetClass="exit" presetSubtype="0" fill="hold" grpId="0" nodeType="withEffect">
                                  <p:stCondLst>
                                    <p:cond delay="1100"/>
                                  </p:stCondLst>
                                  <p:childTnLst>
                                    <p:anim calcmode="lin" valueType="num">
                                      <p:cBhvr>
                                        <p:cTn id="36" dur="1000"/>
                                        <p:tgtEl>
                                          <p:spTgt spid="95"/>
                                        </p:tgtEl>
                                        <p:attrNameLst>
                                          <p:attrName>ppt_w</p:attrName>
                                        </p:attrNameLst>
                                      </p:cBhvr>
                                      <p:tavLst>
                                        <p:tav tm="0">
                                          <p:val>
                                            <p:strVal val="ppt_w"/>
                                          </p:val>
                                        </p:tav>
                                        <p:tav tm="100000">
                                          <p:val>
                                            <p:strVal val="ppt_w*0.70"/>
                                          </p:val>
                                        </p:tav>
                                      </p:tavLst>
                                    </p:anim>
                                    <p:anim calcmode="lin" valueType="num">
                                      <p:cBhvr>
                                        <p:cTn id="37" dur="1000"/>
                                        <p:tgtEl>
                                          <p:spTgt spid="95"/>
                                        </p:tgtEl>
                                        <p:attrNameLst>
                                          <p:attrName>ppt_h</p:attrName>
                                        </p:attrNameLst>
                                      </p:cBhvr>
                                      <p:tavLst>
                                        <p:tav tm="0">
                                          <p:val>
                                            <p:strVal val="ppt_h"/>
                                          </p:val>
                                        </p:tav>
                                        <p:tav tm="100000">
                                          <p:val>
                                            <p:strVal val="ppt_h"/>
                                          </p:val>
                                        </p:tav>
                                      </p:tavLst>
                                    </p:anim>
                                    <p:animEffect transition="out" filter="fade">
                                      <p:cBhvr>
                                        <p:cTn id="38" dur="1000"/>
                                        <p:tgtEl>
                                          <p:spTgt spid="95"/>
                                        </p:tgtEl>
                                      </p:cBhvr>
                                    </p:animEffect>
                                    <p:set>
                                      <p:cBhvr>
                                        <p:cTn id="39" dur="1" fill="hold">
                                          <p:stCondLst>
                                            <p:cond delay="999"/>
                                          </p:stCondLst>
                                        </p:cTn>
                                        <p:tgtEl>
                                          <p:spTgt spid="95"/>
                                        </p:tgtEl>
                                        <p:attrNameLst>
                                          <p:attrName>style.visibility</p:attrName>
                                        </p:attrNameLst>
                                      </p:cBhvr>
                                      <p:to>
                                        <p:strVal val="hidden"/>
                                      </p:to>
                                    </p:set>
                                  </p:childTnLst>
                                </p:cTn>
                              </p:par>
                              <p:par>
                                <p:cTn id="40" presetID="55" presetClass="exit" presetSubtype="0" fill="hold" grpId="0" nodeType="withEffect">
                                  <p:stCondLst>
                                    <p:cond delay="1200"/>
                                  </p:stCondLst>
                                  <p:childTnLst>
                                    <p:anim calcmode="lin" valueType="num">
                                      <p:cBhvr>
                                        <p:cTn id="41" dur="1000"/>
                                        <p:tgtEl>
                                          <p:spTgt spid="99"/>
                                        </p:tgtEl>
                                        <p:attrNameLst>
                                          <p:attrName>ppt_w</p:attrName>
                                        </p:attrNameLst>
                                      </p:cBhvr>
                                      <p:tavLst>
                                        <p:tav tm="0">
                                          <p:val>
                                            <p:strVal val="ppt_w"/>
                                          </p:val>
                                        </p:tav>
                                        <p:tav tm="100000">
                                          <p:val>
                                            <p:strVal val="ppt_w*0.70"/>
                                          </p:val>
                                        </p:tav>
                                      </p:tavLst>
                                    </p:anim>
                                    <p:anim calcmode="lin" valueType="num">
                                      <p:cBhvr>
                                        <p:cTn id="42" dur="1000"/>
                                        <p:tgtEl>
                                          <p:spTgt spid="99"/>
                                        </p:tgtEl>
                                        <p:attrNameLst>
                                          <p:attrName>ppt_h</p:attrName>
                                        </p:attrNameLst>
                                      </p:cBhvr>
                                      <p:tavLst>
                                        <p:tav tm="0">
                                          <p:val>
                                            <p:strVal val="ppt_h"/>
                                          </p:val>
                                        </p:tav>
                                        <p:tav tm="100000">
                                          <p:val>
                                            <p:strVal val="ppt_h"/>
                                          </p:val>
                                        </p:tav>
                                      </p:tavLst>
                                    </p:anim>
                                    <p:animEffect transition="out" filter="fade">
                                      <p:cBhvr>
                                        <p:cTn id="43" dur="1000"/>
                                        <p:tgtEl>
                                          <p:spTgt spid="99"/>
                                        </p:tgtEl>
                                      </p:cBhvr>
                                    </p:animEffect>
                                    <p:set>
                                      <p:cBhvr>
                                        <p:cTn id="44" dur="1" fill="hold">
                                          <p:stCondLst>
                                            <p:cond delay="999"/>
                                          </p:stCondLst>
                                        </p:cTn>
                                        <p:tgtEl>
                                          <p:spTgt spid="99"/>
                                        </p:tgtEl>
                                        <p:attrNameLst>
                                          <p:attrName>style.visibility</p:attrName>
                                        </p:attrNameLst>
                                      </p:cBhvr>
                                      <p:to>
                                        <p:strVal val="hidden"/>
                                      </p:to>
                                    </p:set>
                                  </p:childTnLst>
                                </p:cTn>
                              </p:par>
                              <p:par>
                                <p:cTn id="45" presetID="55" presetClass="exit" presetSubtype="0" fill="hold" grpId="0" nodeType="withEffect">
                                  <p:stCondLst>
                                    <p:cond delay="1300"/>
                                  </p:stCondLst>
                                  <p:childTnLst>
                                    <p:anim calcmode="lin" valueType="num">
                                      <p:cBhvr>
                                        <p:cTn id="46" dur="1000"/>
                                        <p:tgtEl>
                                          <p:spTgt spid="103"/>
                                        </p:tgtEl>
                                        <p:attrNameLst>
                                          <p:attrName>ppt_w</p:attrName>
                                        </p:attrNameLst>
                                      </p:cBhvr>
                                      <p:tavLst>
                                        <p:tav tm="0">
                                          <p:val>
                                            <p:strVal val="ppt_w"/>
                                          </p:val>
                                        </p:tav>
                                        <p:tav tm="100000">
                                          <p:val>
                                            <p:strVal val="ppt_w*0.70"/>
                                          </p:val>
                                        </p:tav>
                                      </p:tavLst>
                                    </p:anim>
                                    <p:anim calcmode="lin" valueType="num">
                                      <p:cBhvr>
                                        <p:cTn id="47" dur="1000"/>
                                        <p:tgtEl>
                                          <p:spTgt spid="103"/>
                                        </p:tgtEl>
                                        <p:attrNameLst>
                                          <p:attrName>ppt_h</p:attrName>
                                        </p:attrNameLst>
                                      </p:cBhvr>
                                      <p:tavLst>
                                        <p:tav tm="0">
                                          <p:val>
                                            <p:strVal val="ppt_h"/>
                                          </p:val>
                                        </p:tav>
                                        <p:tav tm="100000">
                                          <p:val>
                                            <p:strVal val="ppt_h"/>
                                          </p:val>
                                        </p:tav>
                                      </p:tavLst>
                                    </p:anim>
                                    <p:animEffect transition="out" filter="fade">
                                      <p:cBhvr>
                                        <p:cTn id="48" dur="1000"/>
                                        <p:tgtEl>
                                          <p:spTgt spid="103"/>
                                        </p:tgtEl>
                                      </p:cBhvr>
                                    </p:animEffect>
                                    <p:set>
                                      <p:cBhvr>
                                        <p:cTn id="49" dur="1" fill="hold">
                                          <p:stCondLst>
                                            <p:cond delay="999"/>
                                          </p:stCondLst>
                                        </p:cTn>
                                        <p:tgtEl>
                                          <p:spTgt spid="103"/>
                                        </p:tgtEl>
                                        <p:attrNameLst>
                                          <p:attrName>style.visibility</p:attrName>
                                        </p:attrNameLst>
                                      </p:cBhvr>
                                      <p:to>
                                        <p:strVal val="hidden"/>
                                      </p:to>
                                    </p:set>
                                  </p:childTnLst>
                                </p:cTn>
                              </p:par>
                              <p:par>
                                <p:cTn id="50" presetID="55" presetClass="exit" presetSubtype="0" fill="hold" grpId="0" nodeType="withEffect">
                                  <p:stCondLst>
                                    <p:cond delay="1400"/>
                                  </p:stCondLst>
                                  <p:childTnLst>
                                    <p:anim calcmode="lin" valueType="num">
                                      <p:cBhvr>
                                        <p:cTn id="51" dur="1000"/>
                                        <p:tgtEl>
                                          <p:spTgt spid="107"/>
                                        </p:tgtEl>
                                        <p:attrNameLst>
                                          <p:attrName>ppt_w</p:attrName>
                                        </p:attrNameLst>
                                      </p:cBhvr>
                                      <p:tavLst>
                                        <p:tav tm="0">
                                          <p:val>
                                            <p:strVal val="ppt_w"/>
                                          </p:val>
                                        </p:tav>
                                        <p:tav tm="100000">
                                          <p:val>
                                            <p:strVal val="ppt_w*0.70"/>
                                          </p:val>
                                        </p:tav>
                                      </p:tavLst>
                                    </p:anim>
                                    <p:anim calcmode="lin" valueType="num">
                                      <p:cBhvr>
                                        <p:cTn id="52" dur="1000"/>
                                        <p:tgtEl>
                                          <p:spTgt spid="107"/>
                                        </p:tgtEl>
                                        <p:attrNameLst>
                                          <p:attrName>ppt_h</p:attrName>
                                        </p:attrNameLst>
                                      </p:cBhvr>
                                      <p:tavLst>
                                        <p:tav tm="0">
                                          <p:val>
                                            <p:strVal val="ppt_h"/>
                                          </p:val>
                                        </p:tav>
                                        <p:tav tm="100000">
                                          <p:val>
                                            <p:strVal val="ppt_h"/>
                                          </p:val>
                                        </p:tav>
                                      </p:tavLst>
                                    </p:anim>
                                    <p:animEffect transition="out" filter="fade">
                                      <p:cBhvr>
                                        <p:cTn id="53" dur="1000"/>
                                        <p:tgtEl>
                                          <p:spTgt spid="107"/>
                                        </p:tgtEl>
                                      </p:cBhvr>
                                    </p:animEffect>
                                    <p:set>
                                      <p:cBhvr>
                                        <p:cTn id="54" dur="1" fill="hold">
                                          <p:stCondLst>
                                            <p:cond delay="999"/>
                                          </p:stCondLst>
                                        </p:cTn>
                                        <p:tgtEl>
                                          <p:spTgt spid="107"/>
                                        </p:tgtEl>
                                        <p:attrNameLst>
                                          <p:attrName>style.visibility</p:attrName>
                                        </p:attrNameLst>
                                      </p:cBhvr>
                                      <p:to>
                                        <p:strVal val="hidden"/>
                                      </p:to>
                                    </p:set>
                                  </p:childTnLst>
                                </p:cTn>
                              </p:par>
                              <p:par>
                                <p:cTn id="55" presetID="55" presetClass="exit" presetSubtype="0" fill="hold" grpId="0" nodeType="withEffect">
                                  <p:stCondLst>
                                    <p:cond delay="1500"/>
                                  </p:stCondLst>
                                  <p:childTnLst>
                                    <p:anim calcmode="lin" valueType="num">
                                      <p:cBhvr>
                                        <p:cTn id="56" dur="1000"/>
                                        <p:tgtEl>
                                          <p:spTgt spid="92"/>
                                        </p:tgtEl>
                                        <p:attrNameLst>
                                          <p:attrName>ppt_w</p:attrName>
                                        </p:attrNameLst>
                                      </p:cBhvr>
                                      <p:tavLst>
                                        <p:tav tm="0">
                                          <p:val>
                                            <p:strVal val="ppt_w"/>
                                          </p:val>
                                        </p:tav>
                                        <p:tav tm="100000">
                                          <p:val>
                                            <p:strVal val="ppt_w*0.70"/>
                                          </p:val>
                                        </p:tav>
                                      </p:tavLst>
                                    </p:anim>
                                    <p:anim calcmode="lin" valueType="num">
                                      <p:cBhvr>
                                        <p:cTn id="57" dur="1000"/>
                                        <p:tgtEl>
                                          <p:spTgt spid="92"/>
                                        </p:tgtEl>
                                        <p:attrNameLst>
                                          <p:attrName>ppt_h</p:attrName>
                                        </p:attrNameLst>
                                      </p:cBhvr>
                                      <p:tavLst>
                                        <p:tav tm="0">
                                          <p:val>
                                            <p:strVal val="ppt_h"/>
                                          </p:val>
                                        </p:tav>
                                        <p:tav tm="100000">
                                          <p:val>
                                            <p:strVal val="ppt_h"/>
                                          </p:val>
                                        </p:tav>
                                      </p:tavLst>
                                    </p:anim>
                                    <p:animEffect transition="out" filter="fade">
                                      <p:cBhvr>
                                        <p:cTn id="58" dur="1000"/>
                                        <p:tgtEl>
                                          <p:spTgt spid="92"/>
                                        </p:tgtEl>
                                      </p:cBhvr>
                                    </p:animEffect>
                                    <p:set>
                                      <p:cBhvr>
                                        <p:cTn id="59" dur="1" fill="hold">
                                          <p:stCondLst>
                                            <p:cond delay="999"/>
                                          </p:stCondLst>
                                        </p:cTn>
                                        <p:tgtEl>
                                          <p:spTgt spid="92"/>
                                        </p:tgtEl>
                                        <p:attrNameLst>
                                          <p:attrName>style.visibility</p:attrName>
                                        </p:attrNameLst>
                                      </p:cBhvr>
                                      <p:to>
                                        <p:strVal val="hidden"/>
                                      </p:to>
                                    </p:set>
                                  </p:childTnLst>
                                </p:cTn>
                              </p:par>
                              <p:par>
                                <p:cTn id="60" presetID="55" presetClass="exit" presetSubtype="0" fill="hold" grpId="0" nodeType="withEffect">
                                  <p:stCondLst>
                                    <p:cond delay="1600"/>
                                  </p:stCondLst>
                                  <p:childTnLst>
                                    <p:anim calcmode="lin" valueType="num">
                                      <p:cBhvr>
                                        <p:cTn id="61" dur="1000"/>
                                        <p:tgtEl>
                                          <p:spTgt spid="96"/>
                                        </p:tgtEl>
                                        <p:attrNameLst>
                                          <p:attrName>ppt_w</p:attrName>
                                        </p:attrNameLst>
                                      </p:cBhvr>
                                      <p:tavLst>
                                        <p:tav tm="0">
                                          <p:val>
                                            <p:strVal val="ppt_w"/>
                                          </p:val>
                                        </p:tav>
                                        <p:tav tm="100000">
                                          <p:val>
                                            <p:strVal val="ppt_w*0.70"/>
                                          </p:val>
                                        </p:tav>
                                      </p:tavLst>
                                    </p:anim>
                                    <p:anim calcmode="lin" valueType="num">
                                      <p:cBhvr>
                                        <p:cTn id="62" dur="1000"/>
                                        <p:tgtEl>
                                          <p:spTgt spid="96"/>
                                        </p:tgtEl>
                                        <p:attrNameLst>
                                          <p:attrName>ppt_h</p:attrName>
                                        </p:attrNameLst>
                                      </p:cBhvr>
                                      <p:tavLst>
                                        <p:tav tm="0">
                                          <p:val>
                                            <p:strVal val="ppt_h"/>
                                          </p:val>
                                        </p:tav>
                                        <p:tav tm="100000">
                                          <p:val>
                                            <p:strVal val="ppt_h"/>
                                          </p:val>
                                        </p:tav>
                                      </p:tavLst>
                                    </p:anim>
                                    <p:animEffect transition="out" filter="fade">
                                      <p:cBhvr>
                                        <p:cTn id="63" dur="1000"/>
                                        <p:tgtEl>
                                          <p:spTgt spid="96"/>
                                        </p:tgtEl>
                                      </p:cBhvr>
                                    </p:animEffect>
                                    <p:set>
                                      <p:cBhvr>
                                        <p:cTn id="64" dur="1" fill="hold">
                                          <p:stCondLst>
                                            <p:cond delay="999"/>
                                          </p:stCondLst>
                                        </p:cTn>
                                        <p:tgtEl>
                                          <p:spTgt spid="96"/>
                                        </p:tgtEl>
                                        <p:attrNameLst>
                                          <p:attrName>style.visibility</p:attrName>
                                        </p:attrNameLst>
                                      </p:cBhvr>
                                      <p:to>
                                        <p:strVal val="hidden"/>
                                      </p:to>
                                    </p:set>
                                  </p:childTnLst>
                                </p:cTn>
                              </p:par>
                              <p:par>
                                <p:cTn id="65" presetID="55" presetClass="exit" presetSubtype="0" fill="hold" grpId="0" nodeType="withEffect">
                                  <p:stCondLst>
                                    <p:cond delay="1700"/>
                                  </p:stCondLst>
                                  <p:childTnLst>
                                    <p:anim calcmode="lin" valueType="num">
                                      <p:cBhvr>
                                        <p:cTn id="66" dur="1000"/>
                                        <p:tgtEl>
                                          <p:spTgt spid="100"/>
                                        </p:tgtEl>
                                        <p:attrNameLst>
                                          <p:attrName>ppt_w</p:attrName>
                                        </p:attrNameLst>
                                      </p:cBhvr>
                                      <p:tavLst>
                                        <p:tav tm="0">
                                          <p:val>
                                            <p:strVal val="ppt_w"/>
                                          </p:val>
                                        </p:tav>
                                        <p:tav tm="100000">
                                          <p:val>
                                            <p:strVal val="ppt_w*0.70"/>
                                          </p:val>
                                        </p:tav>
                                      </p:tavLst>
                                    </p:anim>
                                    <p:anim calcmode="lin" valueType="num">
                                      <p:cBhvr>
                                        <p:cTn id="67" dur="1000"/>
                                        <p:tgtEl>
                                          <p:spTgt spid="100"/>
                                        </p:tgtEl>
                                        <p:attrNameLst>
                                          <p:attrName>ppt_h</p:attrName>
                                        </p:attrNameLst>
                                      </p:cBhvr>
                                      <p:tavLst>
                                        <p:tav tm="0">
                                          <p:val>
                                            <p:strVal val="ppt_h"/>
                                          </p:val>
                                        </p:tav>
                                        <p:tav tm="100000">
                                          <p:val>
                                            <p:strVal val="ppt_h"/>
                                          </p:val>
                                        </p:tav>
                                      </p:tavLst>
                                    </p:anim>
                                    <p:animEffect transition="out" filter="fade">
                                      <p:cBhvr>
                                        <p:cTn id="68" dur="1000"/>
                                        <p:tgtEl>
                                          <p:spTgt spid="100"/>
                                        </p:tgtEl>
                                      </p:cBhvr>
                                    </p:animEffect>
                                    <p:set>
                                      <p:cBhvr>
                                        <p:cTn id="69" dur="1" fill="hold">
                                          <p:stCondLst>
                                            <p:cond delay="999"/>
                                          </p:stCondLst>
                                        </p:cTn>
                                        <p:tgtEl>
                                          <p:spTgt spid="100"/>
                                        </p:tgtEl>
                                        <p:attrNameLst>
                                          <p:attrName>style.visibility</p:attrName>
                                        </p:attrNameLst>
                                      </p:cBhvr>
                                      <p:to>
                                        <p:strVal val="hidden"/>
                                      </p:to>
                                    </p:set>
                                  </p:childTnLst>
                                </p:cTn>
                              </p:par>
                              <p:par>
                                <p:cTn id="70" presetID="55" presetClass="exit" presetSubtype="0" fill="hold" grpId="0" nodeType="withEffect">
                                  <p:stCondLst>
                                    <p:cond delay="1800"/>
                                  </p:stCondLst>
                                  <p:childTnLst>
                                    <p:anim calcmode="lin" valueType="num">
                                      <p:cBhvr>
                                        <p:cTn id="71" dur="1000"/>
                                        <p:tgtEl>
                                          <p:spTgt spid="104"/>
                                        </p:tgtEl>
                                        <p:attrNameLst>
                                          <p:attrName>ppt_w</p:attrName>
                                        </p:attrNameLst>
                                      </p:cBhvr>
                                      <p:tavLst>
                                        <p:tav tm="0">
                                          <p:val>
                                            <p:strVal val="ppt_w"/>
                                          </p:val>
                                        </p:tav>
                                        <p:tav tm="100000">
                                          <p:val>
                                            <p:strVal val="ppt_w*0.70"/>
                                          </p:val>
                                        </p:tav>
                                      </p:tavLst>
                                    </p:anim>
                                    <p:anim calcmode="lin" valueType="num">
                                      <p:cBhvr>
                                        <p:cTn id="72" dur="1000"/>
                                        <p:tgtEl>
                                          <p:spTgt spid="104"/>
                                        </p:tgtEl>
                                        <p:attrNameLst>
                                          <p:attrName>ppt_h</p:attrName>
                                        </p:attrNameLst>
                                      </p:cBhvr>
                                      <p:tavLst>
                                        <p:tav tm="0">
                                          <p:val>
                                            <p:strVal val="ppt_h"/>
                                          </p:val>
                                        </p:tav>
                                        <p:tav tm="100000">
                                          <p:val>
                                            <p:strVal val="ppt_h"/>
                                          </p:val>
                                        </p:tav>
                                      </p:tavLst>
                                    </p:anim>
                                    <p:animEffect transition="out" filter="fade">
                                      <p:cBhvr>
                                        <p:cTn id="73" dur="1000"/>
                                        <p:tgtEl>
                                          <p:spTgt spid="104"/>
                                        </p:tgtEl>
                                      </p:cBhvr>
                                    </p:animEffect>
                                    <p:set>
                                      <p:cBhvr>
                                        <p:cTn id="74" dur="1" fill="hold">
                                          <p:stCondLst>
                                            <p:cond delay="999"/>
                                          </p:stCondLst>
                                        </p:cTn>
                                        <p:tgtEl>
                                          <p:spTgt spid="104"/>
                                        </p:tgtEl>
                                        <p:attrNameLst>
                                          <p:attrName>style.visibility</p:attrName>
                                        </p:attrNameLst>
                                      </p:cBhvr>
                                      <p:to>
                                        <p:strVal val="hidden"/>
                                      </p:to>
                                    </p:set>
                                  </p:childTnLst>
                                </p:cTn>
                              </p:par>
                              <p:par>
                                <p:cTn id="75" presetID="55" presetClass="exit" presetSubtype="0" fill="hold" grpId="0" nodeType="withEffect">
                                  <p:stCondLst>
                                    <p:cond delay="1900"/>
                                  </p:stCondLst>
                                  <p:childTnLst>
                                    <p:anim calcmode="lin" valueType="num">
                                      <p:cBhvr>
                                        <p:cTn id="76" dur="1000"/>
                                        <p:tgtEl>
                                          <p:spTgt spid="108"/>
                                        </p:tgtEl>
                                        <p:attrNameLst>
                                          <p:attrName>ppt_w</p:attrName>
                                        </p:attrNameLst>
                                      </p:cBhvr>
                                      <p:tavLst>
                                        <p:tav tm="0">
                                          <p:val>
                                            <p:strVal val="ppt_w"/>
                                          </p:val>
                                        </p:tav>
                                        <p:tav tm="100000">
                                          <p:val>
                                            <p:strVal val="ppt_w*0.70"/>
                                          </p:val>
                                        </p:tav>
                                      </p:tavLst>
                                    </p:anim>
                                    <p:anim calcmode="lin" valueType="num">
                                      <p:cBhvr>
                                        <p:cTn id="77" dur="1000"/>
                                        <p:tgtEl>
                                          <p:spTgt spid="108"/>
                                        </p:tgtEl>
                                        <p:attrNameLst>
                                          <p:attrName>ppt_h</p:attrName>
                                        </p:attrNameLst>
                                      </p:cBhvr>
                                      <p:tavLst>
                                        <p:tav tm="0">
                                          <p:val>
                                            <p:strVal val="ppt_h"/>
                                          </p:val>
                                        </p:tav>
                                        <p:tav tm="100000">
                                          <p:val>
                                            <p:strVal val="ppt_h"/>
                                          </p:val>
                                        </p:tav>
                                      </p:tavLst>
                                    </p:anim>
                                    <p:animEffect transition="out" filter="fade">
                                      <p:cBhvr>
                                        <p:cTn id="78" dur="1000"/>
                                        <p:tgtEl>
                                          <p:spTgt spid="108"/>
                                        </p:tgtEl>
                                      </p:cBhvr>
                                    </p:animEffect>
                                    <p:set>
                                      <p:cBhvr>
                                        <p:cTn id="79" dur="1" fill="hold">
                                          <p:stCondLst>
                                            <p:cond delay="999"/>
                                          </p:stCondLst>
                                        </p:cTn>
                                        <p:tgtEl>
                                          <p:spTgt spid="108"/>
                                        </p:tgtEl>
                                        <p:attrNameLst>
                                          <p:attrName>style.visibility</p:attrName>
                                        </p:attrNameLst>
                                      </p:cBhvr>
                                      <p:to>
                                        <p:strVal val="hidden"/>
                                      </p:to>
                                    </p:set>
                                  </p:childTnLst>
                                </p:cTn>
                              </p:par>
                              <p:par>
                                <p:cTn id="80" presetID="55" presetClass="exit" presetSubtype="0" fill="hold" grpId="0" nodeType="withEffect">
                                  <p:stCondLst>
                                    <p:cond delay="2000"/>
                                  </p:stCondLst>
                                  <p:childTnLst>
                                    <p:anim calcmode="lin" valueType="num">
                                      <p:cBhvr>
                                        <p:cTn id="81" dur="1000"/>
                                        <p:tgtEl>
                                          <p:spTgt spid="93"/>
                                        </p:tgtEl>
                                        <p:attrNameLst>
                                          <p:attrName>ppt_w</p:attrName>
                                        </p:attrNameLst>
                                      </p:cBhvr>
                                      <p:tavLst>
                                        <p:tav tm="0">
                                          <p:val>
                                            <p:strVal val="ppt_w"/>
                                          </p:val>
                                        </p:tav>
                                        <p:tav tm="100000">
                                          <p:val>
                                            <p:strVal val="ppt_w*0.70"/>
                                          </p:val>
                                        </p:tav>
                                      </p:tavLst>
                                    </p:anim>
                                    <p:anim calcmode="lin" valueType="num">
                                      <p:cBhvr>
                                        <p:cTn id="82" dur="1000"/>
                                        <p:tgtEl>
                                          <p:spTgt spid="93"/>
                                        </p:tgtEl>
                                        <p:attrNameLst>
                                          <p:attrName>ppt_h</p:attrName>
                                        </p:attrNameLst>
                                      </p:cBhvr>
                                      <p:tavLst>
                                        <p:tav tm="0">
                                          <p:val>
                                            <p:strVal val="ppt_h"/>
                                          </p:val>
                                        </p:tav>
                                        <p:tav tm="100000">
                                          <p:val>
                                            <p:strVal val="ppt_h"/>
                                          </p:val>
                                        </p:tav>
                                      </p:tavLst>
                                    </p:anim>
                                    <p:animEffect transition="out" filter="fade">
                                      <p:cBhvr>
                                        <p:cTn id="83" dur="1000"/>
                                        <p:tgtEl>
                                          <p:spTgt spid="93"/>
                                        </p:tgtEl>
                                      </p:cBhvr>
                                    </p:animEffect>
                                    <p:set>
                                      <p:cBhvr>
                                        <p:cTn id="84" dur="1" fill="hold">
                                          <p:stCondLst>
                                            <p:cond delay="999"/>
                                          </p:stCondLst>
                                        </p:cTn>
                                        <p:tgtEl>
                                          <p:spTgt spid="93"/>
                                        </p:tgtEl>
                                        <p:attrNameLst>
                                          <p:attrName>style.visibility</p:attrName>
                                        </p:attrNameLst>
                                      </p:cBhvr>
                                      <p:to>
                                        <p:strVal val="hidden"/>
                                      </p:to>
                                    </p:set>
                                  </p:childTnLst>
                                </p:cTn>
                              </p:par>
                              <p:par>
                                <p:cTn id="85" presetID="55" presetClass="exit" presetSubtype="0" fill="hold" grpId="0" nodeType="withEffect">
                                  <p:stCondLst>
                                    <p:cond delay="2100"/>
                                  </p:stCondLst>
                                  <p:childTnLst>
                                    <p:anim calcmode="lin" valueType="num">
                                      <p:cBhvr>
                                        <p:cTn id="86" dur="1000"/>
                                        <p:tgtEl>
                                          <p:spTgt spid="97"/>
                                        </p:tgtEl>
                                        <p:attrNameLst>
                                          <p:attrName>ppt_w</p:attrName>
                                        </p:attrNameLst>
                                      </p:cBhvr>
                                      <p:tavLst>
                                        <p:tav tm="0">
                                          <p:val>
                                            <p:strVal val="ppt_w"/>
                                          </p:val>
                                        </p:tav>
                                        <p:tav tm="100000">
                                          <p:val>
                                            <p:strVal val="ppt_w*0.70"/>
                                          </p:val>
                                        </p:tav>
                                      </p:tavLst>
                                    </p:anim>
                                    <p:anim calcmode="lin" valueType="num">
                                      <p:cBhvr>
                                        <p:cTn id="87" dur="1000"/>
                                        <p:tgtEl>
                                          <p:spTgt spid="97"/>
                                        </p:tgtEl>
                                        <p:attrNameLst>
                                          <p:attrName>ppt_h</p:attrName>
                                        </p:attrNameLst>
                                      </p:cBhvr>
                                      <p:tavLst>
                                        <p:tav tm="0">
                                          <p:val>
                                            <p:strVal val="ppt_h"/>
                                          </p:val>
                                        </p:tav>
                                        <p:tav tm="100000">
                                          <p:val>
                                            <p:strVal val="ppt_h"/>
                                          </p:val>
                                        </p:tav>
                                      </p:tavLst>
                                    </p:anim>
                                    <p:animEffect transition="out" filter="fade">
                                      <p:cBhvr>
                                        <p:cTn id="88" dur="1000"/>
                                        <p:tgtEl>
                                          <p:spTgt spid="97"/>
                                        </p:tgtEl>
                                      </p:cBhvr>
                                    </p:animEffect>
                                    <p:set>
                                      <p:cBhvr>
                                        <p:cTn id="89" dur="1" fill="hold">
                                          <p:stCondLst>
                                            <p:cond delay="999"/>
                                          </p:stCondLst>
                                        </p:cTn>
                                        <p:tgtEl>
                                          <p:spTgt spid="97"/>
                                        </p:tgtEl>
                                        <p:attrNameLst>
                                          <p:attrName>style.visibility</p:attrName>
                                        </p:attrNameLst>
                                      </p:cBhvr>
                                      <p:to>
                                        <p:strVal val="hidden"/>
                                      </p:to>
                                    </p:set>
                                  </p:childTnLst>
                                </p:cTn>
                              </p:par>
                              <p:par>
                                <p:cTn id="90" presetID="55" presetClass="exit" presetSubtype="0" fill="hold" grpId="0" nodeType="withEffect">
                                  <p:stCondLst>
                                    <p:cond delay="2200"/>
                                  </p:stCondLst>
                                  <p:childTnLst>
                                    <p:anim calcmode="lin" valueType="num">
                                      <p:cBhvr>
                                        <p:cTn id="91" dur="1000"/>
                                        <p:tgtEl>
                                          <p:spTgt spid="101"/>
                                        </p:tgtEl>
                                        <p:attrNameLst>
                                          <p:attrName>ppt_w</p:attrName>
                                        </p:attrNameLst>
                                      </p:cBhvr>
                                      <p:tavLst>
                                        <p:tav tm="0">
                                          <p:val>
                                            <p:strVal val="ppt_w"/>
                                          </p:val>
                                        </p:tav>
                                        <p:tav tm="100000">
                                          <p:val>
                                            <p:strVal val="ppt_w*0.70"/>
                                          </p:val>
                                        </p:tav>
                                      </p:tavLst>
                                    </p:anim>
                                    <p:anim calcmode="lin" valueType="num">
                                      <p:cBhvr>
                                        <p:cTn id="92" dur="1000"/>
                                        <p:tgtEl>
                                          <p:spTgt spid="101"/>
                                        </p:tgtEl>
                                        <p:attrNameLst>
                                          <p:attrName>ppt_h</p:attrName>
                                        </p:attrNameLst>
                                      </p:cBhvr>
                                      <p:tavLst>
                                        <p:tav tm="0">
                                          <p:val>
                                            <p:strVal val="ppt_h"/>
                                          </p:val>
                                        </p:tav>
                                        <p:tav tm="100000">
                                          <p:val>
                                            <p:strVal val="ppt_h"/>
                                          </p:val>
                                        </p:tav>
                                      </p:tavLst>
                                    </p:anim>
                                    <p:animEffect transition="out" filter="fade">
                                      <p:cBhvr>
                                        <p:cTn id="93" dur="1000"/>
                                        <p:tgtEl>
                                          <p:spTgt spid="101"/>
                                        </p:tgtEl>
                                      </p:cBhvr>
                                    </p:animEffect>
                                    <p:set>
                                      <p:cBhvr>
                                        <p:cTn id="94" dur="1" fill="hold">
                                          <p:stCondLst>
                                            <p:cond delay="999"/>
                                          </p:stCondLst>
                                        </p:cTn>
                                        <p:tgtEl>
                                          <p:spTgt spid="101"/>
                                        </p:tgtEl>
                                        <p:attrNameLst>
                                          <p:attrName>style.visibility</p:attrName>
                                        </p:attrNameLst>
                                      </p:cBhvr>
                                      <p:to>
                                        <p:strVal val="hidden"/>
                                      </p:to>
                                    </p:set>
                                  </p:childTnLst>
                                </p:cTn>
                              </p:par>
                              <p:par>
                                <p:cTn id="95" presetID="55" presetClass="exit" presetSubtype="0" fill="hold" grpId="0" nodeType="withEffect">
                                  <p:stCondLst>
                                    <p:cond delay="2300"/>
                                  </p:stCondLst>
                                  <p:childTnLst>
                                    <p:anim calcmode="lin" valueType="num">
                                      <p:cBhvr>
                                        <p:cTn id="96" dur="1000"/>
                                        <p:tgtEl>
                                          <p:spTgt spid="105"/>
                                        </p:tgtEl>
                                        <p:attrNameLst>
                                          <p:attrName>ppt_w</p:attrName>
                                        </p:attrNameLst>
                                      </p:cBhvr>
                                      <p:tavLst>
                                        <p:tav tm="0">
                                          <p:val>
                                            <p:strVal val="ppt_w"/>
                                          </p:val>
                                        </p:tav>
                                        <p:tav tm="100000">
                                          <p:val>
                                            <p:strVal val="ppt_w*0.70"/>
                                          </p:val>
                                        </p:tav>
                                      </p:tavLst>
                                    </p:anim>
                                    <p:anim calcmode="lin" valueType="num">
                                      <p:cBhvr>
                                        <p:cTn id="97" dur="1000"/>
                                        <p:tgtEl>
                                          <p:spTgt spid="105"/>
                                        </p:tgtEl>
                                        <p:attrNameLst>
                                          <p:attrName>ppt_h</p:attrName>
                                        </p:attrNameLst>
                                      </p:cBhvr>
                                      <p:tavLst>
                                        <p:tav tm="0">
                                          <p:val>
                                            <p:strVal val="ppt_h"/>
                                          </p:val>
                                        </p:tav>
                                        <p:tav tm="100000">
                                          <p:val>
                                            <p:strVal val="ppt_h"/>
                                          </p:val>
                                        </p:tav>
                                      </p:tavLst>
                                    </p:anim>
                                    <p:animEffect transition="out" filter="fade">
                                      <p:cBhvr>
                                        <p:cTn id="98" dur="1000"/>
                                        <p:tgtEl>
                                          <p:spTgt spid="105"/>
                                        </p:tgtEl>
                                      </p:cBhvr>
                                    </p:animEffect>
                                    <p:set>
                                      <p:cBhvr>
                                        <p:cTn id="99" dur="1" fill="hold">
                                          <p:stCondLst>
                                            <p:cond delay="999"/>
                                          </p:stCondLst>
                                        </p:cTn>
                                        <p:tgtEl>
                                          <p:spTgt spid="105"/>
                                        </p:tgtEl>
                                        <p:attrNameLst>
                                          <p:attrName>style.visibility</p:attrName>
                                        </p:attrNameLst>
                                      </p:cBhvr>
                                      <p:to>
                                        <p:strVal val="hidden"/>
                                      </p:to>
                                    </p:set>
                                  </p:childTnLst>
                                </p:cTn>
                              </p:par>
                              <p:par>
                                <p:cTn id="100" presetID="55" presetClass="exit" presetSubtype="0" fill="hold" grpId="0" nodeType="withEffect">
                                  <p:stCondLst>
                                    <p:cond delay="2400"/>
                                  </p:stCondLst>
                                  <p:childTnLst>
                                    <p:anim calcmode="lin" valueType="num">
                                      <p:cBhvr>
                                        <p:cTn id="101" dur="1000"/>
                                        <p:tgtEl>
                                          <p:spTgt spid="109"/>
                                        </p:tgtEl>
                                        <p:attrNameLst>
                                          <p:attrName>ppt_w</p:attrName>
                                        </p:attrNameLst>
                                      </p:cBhvr>
                                      <p:tavLst>
                                        <p:tav tm="0">
                                          <p:val>
                                            <p:strVal val="ppt_w"/>
                                          </p:val>
                                        </p:tav>
                                        <p:tav tm="100000">
                                          <p:val>
                                            <p:strVal val="ppt_w*0.70"/>
                                          </p:val>
                                        </p:tav>
                                      </p:tavLst>
                                    </p:anim>
                                    <p:anim calcmode="lin" valueType="num">
                                      <p:cBhvr>
                                        <p:cTn id="102" dur="1000"/>
                                        <p:tgtEl>
                                          <p:spTgt spid="109"/>
                                        </p:tgtEl>
                                        <p:attrNameLst>
                                          <p:attrName>ppt_h</p:attrName>
                                        </p:attrNameLst>
                                      </p:cBhvr>
                                      <p:tavLst>
                                        <p:tav tm="0">
                                          <p:val>
                                            <p:strVal val="ppt_h"/>
                                          </p:val>
                                        </p:tav>
                                        <p:tav tm="100000">
                                          <p:val>
                                            <p:strVal val="ppt_h"/>
                                          </p:val>
                                        </p:tav>
                                      </p:tavLst>
                                    </p:anim>
                                    <p:animEffect transition="out" filter="fade">
                                      <p:cBhvr>
                                        <p:cTn id="103" dur="1000"/>
                                        <p:tgtEl>
                                          <p:spTgt spid="109"/>
                                        </p:tgtEl>
                                      </p:cBhvr>
                                    </p:animEffect>
                                    <p:set>
                                      <p:cBhvr>
                                        <p:cTn id="104" dur="1" fill="hold">
                                          <p:stCondLst>
                                            <p:cond delay="999"/>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Challenges</a:t>
            </a:r>
            <a:endParaRPr lang="en-US" dirty="0"/>
          </a:p>
        </p:txBody>
      </p:sp>
      <p:graphicFrame>
        <p:nvGraphicFramePr>
          <p:cNvPr id="10" name="Content Placeholder 9"/>
          <p:cNvGraphicFramePr>
            <a:graphicFrameLocks noGrp="1"/>
          </p:cNvGraphicFramePr>
          <p:nvPr>
            <p:ph sz="quarter" idx="1"/>
            <p:extLst>
              <p:ext uri="{D42A27DB-BD31-4B8C-83A1-F6EECF244321}">
                <p14:modId xmlns:p14="http://schemas.microsoft.com/office/powerpoint/2010/main" val="224426784"/>
              </p:ext>
            </p:extLst>
          </p:nvPr>
        </p:nvGraphicFramePr>
        <p:xfrm>
          <a:off x="457200" y="1219200"/>
          <a:ext cx="82296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81013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Addressing Extensibility</a:t>
            </a:r>
            <a:endParaRPr lang="en-US" dirty="0"/>
          </a:p>
        </p:txBody>
      </p:sp>
      <p:graphicFrame>
        <p:nvGraphicFramePr>
          <p:cNvPr id="5" name="Diagram 4"/>
          <p:cNvGraphicFramePr/>
          <p:nvPr>
            <p:extLst>
              <p:ext uri="{D42A27DB-BD31-4B8C-83A1-F6EECF244321}">
                <p14:modId xmlns:p14="http://schemas.microsoft.com/office/powerpoint/2010/main" val="217359359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88616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p:cNvSpPr/>
          <p:nvPr/>
        </p:nvSpPr>
        <p:spPr>
          <a:xfrm>
            <a:off x="381000" y="5486400"/>
            <a:ext cx="4038600" cy="4572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Data Tier: MySQL DB (User, Session Data)</a:t>
            </a:r>
            <a:endParaRPr lang="en-US" sz="1600" dirty="0"/>
          </a:p>
        </p:txBody>
      </p:sp>
      <p:sp>
        <p:nvSpPr>
          <p:cNvPr id="6" name="Flowchart: Process 5"/>
          <p:cNvSpPr/>
          <p:nvPr/>
        </p:nvSpPr>
        <p:spPr>
          <a:xfrm>
            <a:off x="381000" y="4343400"/>
            <a:ext cx="3200400" cy="9906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Logic Tier: JavaEE Servlets</a:t>
            </a:r>
            <a:endParaRPr lang="en-US" dirty="0">
              <a:solidFill>
                <a:schemeClr val="bg1"/>
              </a:solidFill>
            </a:endParaRPr>
          </a:p>
        </p:txBody>
      </p:sp>
      <p:sp>
        <p:nvSpPr>
          <p:cNvPr id="7" name="Flowchart: Process 6"/>
          <p:cNvSpPr/>
          <p:nvPr/>
        </p:nvSpPr>
        <p:spPr>
          <a:xfrm>
            <a:off x="391886" y="3200400"/>
            <a:ext cx="3200400" cy="1014719"/>
          </a:xfrm>
          <a:prstGeom prst="flowChart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Presentation Tier: JS</a:t>
            </a:r>
            <a:endParaRPr lang="en-US" dirty="0">
              <a:solidFill>
                <a:schemeClr val="tx1"/>
              </a:solidFill>
            </a:endParaRPr>
          </a:p>
        </p:txBody>
      </p:sp>
      <p:sp>
        <p:nvSpPr>
          <p:cNvPr id="8" name="Flowchart: Process 7"/>
          <p:cNvSpPr/>
          <p:nvPr/>
        </p:nvSpPr>
        <p:spPr>
          <a:xfrm>
            <a:off x="381000" y="2438400"/>
            <a:ext cx="4114800" cy="3733800"/>
          </a:xfrm>
          <a:prstGeom prst="flowChartProcess">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47800" y="2590800"/>
            <a:ext cx="1981200" cy="369332"/>
          </a:xfrm>
          <a:prstGeom prst="rect">
            <a:avLst/>
          </a:prstGeom>
          <a:noFill/>
        </p:spPr>
        <p:txBody>
          <a:bodyPr wrap="square" rtlCol="0">
            <a:spAutoFit/>
          </a:bodyPr>
          <a:lstStyle/>
          <a:p>
            <a:r>
              <a:rPr lang="en-US" dirty="0" smtClean="0"/>
              <a:t>Berkeley WISE</a:t>
            </a:r>
            <a:endParaRPr lang="en-US" dirty="0"/>
          </a:p>
        </p:txBody>
      </p:sp>
      <p:sp>
        <p:nvSpPr>
          <p:cNvPr id="10" name="TextBox 9"/>
          <p:cNvSpPr txBox="1"/>
          <p:nvPr/>
        </p:nvSpPr>
        <p:spPr>
          <a:xfrm>
            <a:off x="3788229" y="1600200"/>
            <a:ext cx="1981200" cy="369332"/>
          </a:xfrm>
          <a:prstGeom prst="rect">
            <a:avLst/>
          </a:prstGeom>
          <a:noFill/>
        </p:spPr>
        <p:txBody>
          <a:bodyPr wrap="square" rtlCol="0">
            <a:spAutoFit/>
          </a:bodyPr>
          <a:lstStyle/>
          <a:p>
            <a:pPr algn="ctr"/>
            <a:r>
              <a:rPr lang="en-US" dirty="0" smtClean="0"/>
              <a:t>WISEngineering</a:t>
            </a:r>
            <a:endParaRPr lang="en-US" dirty="0"/>
          </a:p>
        </p:txBody>
      </p:sp>
      <p:sp>
        <p:nvSpPr>
          <p:cNvPr id="11" name="Flowchart: Process 10"/>
          <p:cNvSpPr/>
          <p:nvPr/>
        </p:nvSpPr>
        <p:spPr>
          <a:xfrm>
            <a:off x="304800" y="1600200"/>
            <a:ext cx="8382000" cy="4724400"/>
          </a:xfrm>
          <a:prstGeom prst="flowChartProcess">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p:cNvSpPr/>
          <p:nvPr/>
        </p:nvSpPr>
        <p:spPr>
          <a:xfrm>
            <a:off x="4648200" y="5486400"/>
            <a:ext cx="3940629" cy="4572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Extra Data: Avatar; Grading; Reports …</a:t>
            </a:r>
            <a:endParaRPr lang="en-US" sz="1600" dirty="0"/>
          </a:p>
        </p:txBody>
      </p:sp>
      <p:sp>
        <p:nvSpPr>
          <p:cNvPr id="14" name="Flowchart: Process 13"/>
          <p:cNvSpPr/>
          <p:nvPr/>
        </p:nvSpPr>
        <p:spPr>
          <a:xfrm>
            <a:off x="4038600" y="4887686"/>
            <a:ext cx="884465" cy="4572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Design</a:t>
            </a:r>
            <a:br>
              <a:rPr lang="en-US" sz="1600" dirty="0" smtClean="0">
                <a:solidFill>
                  <a:schemeClr val="bg1"/>
                </a:solidFill>
              </a:rPr>
            </a:br>
            <a:r>
              <a:rPr lang="en-US" sz="1600" dirty="0" smtClean="0">
                <a:solidFill>
                  <a:schemeClr val="bg1"/>
                </a:solidFill>
              </a:rPr>
              <a:t>Journal</a:t>
            </a:r>
            <a:endParaRPr lang="en-US" sz="1600" dirty="0">
              <a:solidFill>
                <a:schemeClr val="bg1"/>
              </a:solidFill>
            </a:endParaRPr>
          </a:p>
        </p:txBody>
      </p:sp>
      <p:sp>
        <p:nvSpPr>
          <p:cNvPr id="15" name="Flowchart: Process 14"/>
          <p:cNvSpPr/>
          <p:nvPr/>
        </p:nvSpPr>
        <p:spPr>
          <a:xfrm>
            <a:off x="5181600" y="4876800"/>
            <a:ext cx="1096736" cy="4572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Video Process</a:t>
            </a:r>
            <a:endParaRPr lang="en-US" sz="1600" dirty="0">
              <a:solidFill>
                <a:schemeClr val="bg1"/>
              </a:solidFill>
            </a:endParaRPr>
          </a:p>
        </p:txBody>
      </p:sp>
      <p:sp>
        <p:nvSpPr>
          <p:cNvPr id="16" name="Flowchart: Process 15"/>
          <p:cNvSpPr/>
          <p:nvPr/>
        </p:nvSpPr>
        <p:spPr>
          <a:xfrm>
            <a:off x="6553200" y="4876800"/>
            <a:ext cx="884465" cy="4572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Avatar System</a:t>
            </a:r>
            <a:endParaRPr lang="en-US" sz="1600" dirty="0">
              <a:solidFill>
                <a:schemeClr val="bg1"/>
              </a:solidFill>
            </a:endParaRPr>
          </a:p>
        </p:txBody>
      </p:sp>
      <p:sp>
        <p:nvSpPr>
          <p:cNvPr id="17" name="Flowchart: Process 16"/>
          <p:cNvSpPr/>
          <p:nvPr/>
        </p:nvSpPr>
        <p:spPr>
          <a:xfrm>
            <a:off x="7649935" y="4865915"/>
            <a:ext cx="938894" cy="4572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Auto Grader</a:t>
            </a:r>
            <a:endParaRPr lang="en-US" sz="1600" dirty="0">
              <a:solidFill>
                <a:schemeClr val="bg1"/>
              </a:solidFill>
            </a:endParaRPr>
          </a:p>
        </p:txBody>
      </p:sp>
      <p:sp>
        <p:nvSpPr>
          <p:cNvPr id="18" name="Flowchart: Process 17"/>
          <p:cNvSpPr/>
          <p:nvPr/>
        </p:nvSpPr>
        <p:spPr>
          <a:xfrm>
            <a:off x="4049486" y="4343400"/>
            <a:ext cx="884465" cy="4572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Report Builder</a:t>
            </a:r>
            <a:endParaRPr lang="en-US" sz="1600" dirty="0">
              <a:solidFill>
                <a:schemeClr val="bg1"/>
              </a:solidFill>
            </a:endParaRPr>
          </a:p>
        </p:txBody>
      </p:sp>
      <p:sp>
        <p:nvSpPr>
          <p:cNvPr id="19" name="Flowchart: Process 18"/>
          <p:cNvSpPr/>
          <p:nvPr/>
        </p:nvSpPr>
        <p:spPr>
          <a:xfrm>
            <a:off x="5189764" y="4343400"/>
            <a:ext cx="1088572" cy="4572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Instant Feedback</a:t>
            </a:r>
            <a:endParaRPr lang="en-US" sz="1600" dirty="0">
              <a:solidFill>
                <a:schemeClr val="bg1"/>
              </a:solidFill>
            </a:endParaRPr>
          </a:p>
        </p:txBody>
      </p:sp>
      <p:sp>
        <p:nvSpPr>
          <p:cNvPr id="20" name="Flowchart: Process 19"/>
          <p:cNvSpPr/>
          <p:nvPr/>
        </p:nvSpPr>
        <p:spPr>
          <a:xfrm>
            <a:off x="6553200" y="4343400"/>
            <a:ext cx="884465" cy="4572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Inter-Server</a:t>
            </a:r>
            <a:endParaRPr lang="en-US" sz="1600" dirty="0">
              <a:solidFill>
                <a:schemeClr val="bg1"/>
              </a:solidFill>
            </a:endParaRPr>
          </a:p>
        </p:txBody>
      </p:sp>
      <p:sp>
        <p:nvSpPr>
          <p:cNvPr id="21" name="Flowchart: Process 20"/>
          <p:cNvSpPr/>
          <p:nvPr/>
        </p:nvSpPr>
        <p:spPr>
          <a:xfrm>
            <a:off x="7649935" y="4343400"/>
            <a:ext cx="938894" cy="4572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Behavior Track</a:t>
            </a:r>
            <a:endParaRPr lang="en-US" sz="1600" dirty="0">
              <a:solidFill>
                <a:schemeClr val="bg1"/>
              </a:solidFill>
            </a:endParaRPr>
          </a:p>
        </p:txBody>
      </p:sp>
      <p:sp>
        <p:nvSpPr>
          <p:cNvPr id="22" name="Flowchart: Process 21"/>
          <p:cNvSpPr/>
          <p:nvPr/>
        </p:nvSpPr>
        <p:spPr>
          <a:xfrm>
            <a:off x="5200650" y="3762969"/>
            <a:ext cx="1600200" cy="452150"/>
          </a:xfrm>
          <a:prstGeom prst="flowChart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Desktop Portal</a:t>
            </a:r>
            <a:endParaRPr lang="en-US" dirty="0">
              <a:solidFill>
                <a:schemeClr val="tx1"/>
              </a:solidFill>
            </a:endParaRPr>
          </a:p>
        </p:txBody>
      </p:sp>
      <p:sp>
        <p:nvSpPr>
          <p:cNvPr id="23" name="Flowchart: Process 22"/>
          <p:cNvSpPr/>
          <p:nvPr/>
        </p:nvSpPr>
        <p:spPr>
          <a:xfrm>
            <a:off x="6985908" y="3762969"/>
            <a:ext cx="1600200" cy="441263"/>
          </a:xfrm>
          <a:prstGeom prst="flowChart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Mobile Portal</a:t>
            </a:r>
            <a:endParaRPr lang="en-US" dirty="0">
              <a:solidFill>
                <a:schemeClr val="tx1"/>
              </a:solidFill>
            </a:endParaRPr>
          </a:p>
        </p:txBody>
      </p:sp>
      <p:sp>
        <p:nvSpPr>
          <p:cNvPr id="25" name="Flowchart: Process 24"/>
          <p:cNvSpPr/>
          <p:nvPr/>
        </p:nvSpPr>
        <p:spPr>
          <a:xfrm>
            <a:off x="5200650" y="3211286"/>
            <a:ext cx="3363685" cy="452150"/>
          </a:xfrm>
          <a:prstGeom prst="flowChart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Researcher Portal</a:t>
            </a:r>
            <a:endParaRPr lang="en-US" dirty="0">
              <a:solidFill>
                <a:schemeClr val="tx1"/>
              </a:solidFill>
            </a:endParaRPr>
          </a:p>
        </p:txBody>
      </p:sp>
      <p:sp>
        <p:nvSpPr>
          <p:cNvPr id="24" name="Title 1"/>
          <p:cNvSpPr>
            <a:spLocks noGrp="1"/>
          </p:cNvSpPr>
          <p:nvPr>
            <p:ph type="title"/>
          </p:nvPr>
        </p:nvSpPr>
        <p:spPr>
          <a:xfrm>
            <a:off x="457200" y="152400"/>
            <a:ext cx="8229600" cy="990600"/>
          </a:xfrm>
        </p:spPr>
        <p:txBody>
          <a:bodyPr/>
          <a:lstStyle/>
          <a:p>
            <a:r>
              <a:rPr lang="en-US" dirty="0" smtClean="0"/>
              <a:t>Software Stack (Extensibility)</a:t>
            </a:r>
            <a:endParaRPr lang="en-US" dirty="0"/>
          </a:p>
        </p:txBody>
      </p:sp>
    </p:spTree>
    <p:extLst>
      <p:ext uri="{BB962C8B-B14F-4D97-AF65-F5344CB8AC3E}">
        <p14:creationId xmlns:p14="http://schemas.microsoft.com/office/powerpoint/2010/main" val="51461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Grader (Extensibility)</a:t>
            </a:r>
            <a:endParaRPr lang="en-US" dirty="0"/>
          </a:p>
        </p:txBody>
      </p:sp>
      <p:sp>
        <p:nvSpPr>
          <p:cNvPr id="3" name="Content Placeholder 2"/>
          <p:cNvSpPr>
            <a:spLocks noGrp="1"/>
          </p:cNvSpPr>
          <p:nvPr>
            <p:ph sz="quarter" idx="1"/>
          </p:nvPr>
        </p:nvSpPr>
        <p:spPr/>
        <p:txBody>
          <a:bodyPr/>
          <a:lstStyle/>
          <a:p>
            <a:r>
              <a:rPr lang="en-US" dirty="0" smtClean="0"/>
              <a:t>Goal:  Extension with New Machine Learning Algorithms</a:t>
            </a:r>
            <a:endParaRPr lang="en-US" dirty="0"/>
          </a:p>
        </p:txBody>
      </p:sp>
      <p:pic>
        <p:nvPicPr>
          <p:cNvPr id="2051" name="Picture 3" descr="C:\Users\CSCXZF\AppData\Local\Microsoft\Windows\Temporary Internet Files\Content.IE5\LLCBZTEM\gi01a2015022602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8467" y="2362200"/>
            <a:ext cx="4109251" cy="308595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609600" y="2520202"/>
            <a:ext cx="2226733" cy="2908152"/>
            <a:chOff x="609600" y="2520202"/>
            <a:chExt cx="2226733" cy="2908152"/>
          </a:xfrm>
        </p:grpSpPr>
        <p:cxnSp>
          <p:nvCxnSpPr>
            <p:cNvPr id="5" name="Straight Arrow Connector 4"/>
            <p:cNvCxnSpPr/>
            <p:nvPr/>
          </p:nvCxnSpPr>
          <p:spPr>
            <a:xfrm>
              <a:off x="609600" y="3581400"/>
              <a:ext cx="193886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09600" y="2520202"/>
              <a:ext cx="2209800" cy="646331"/>
            </a:xfrm>
            <a:prstGeom prst="rect">
              <a:avLst/>
            </a:prstGeom>
            <a:noFill/>
          </p:spPr>
          <p:txBody>
            <a:bodyPr wrap="square" rtlCol="0">
              <a:spAutoFit/>
            </a:bodyPr>
            <a:lstStyle/>
            <a:p>
              <a:r>
                <a:rPr lang="en-US" b="1" u="sng" dirty="0" smtClean="0"/>
                <a:t>Q:</a:t>
              </a:r>
              <a:r>
                <a:rPr lang="en-US" dirty="0" smtClean="0"/>
                <a:t> “What’s design trade-off?”</a:t>
              </a:r>
              <a:endParaRPr lang="en-US" dirty="0"/>
            </a:p>
          </p:txBody>
        </p:sp>
        <p:sp>
          <p:nvSpPr>
            <p:cNvPr id="9" name="TextBox 8"/>
            <p:cNvSpPr txBox="1"/>
            <p:nvPr/>
          </p:nvSpPr>
          <p:spPr>
            <a:xfrm>
              <a:off x="626533" y="3629335"/>
              <a:ext cx="2209800" cy="923330"/>
            </a:xfrm>
            <a:prstGeom prst="rect">
              <a:avLst/>
            </a:prstGeom>
            <a:noFill/>
          </p:spPr>
          <p:txBody>
            <a:bodyPr wrap="square" rtlCol="0">
              <a:spAutoFit/>
            </a:bodyPr>
            <a:lstStyle/>
            <a:p>
              <a:r>
                <a:rPr lang="en-US" b="1" u="sng" dirty="0" smtClean="0"/>
                <a:t>A:</a:t>
              </a:r>
              <a:r>
                <a:rPr lang="en-US" dirty="0" smtClean="0"/>
                <a:t> “You’re my favorite teacher. I want an A!”</a:t>
              </a:r>
              <a:endParaRPr lang="en-US" dirty="0"/>
            </a:p>
          </p:txBody>
        </p:sp>
        <p:sp>
          <p:nvSpPr>
            <p:cNvPr id="10" name="TextBox 9"/>
            <p:cNvSpPr txBox="1"/>
            <p:nvPr/>
          </p:nvSpPr>
          <p:spPr>
            <a:xfrm>
              <a:off x="626533" y="4782023"/>
              <a:ext cx="2209800" cy="646331"/>
            </a:xfrm>
            <a:prstGeom prst="rect">
              <a:avLst/>
            </a:prstGeom>
            <a:noFill/>
          </p:spPr>
          <p:txBody>
            <a:bodyPr wrap="square" rtlCol="0">
              <a:spAutoFit/>
            </a:bodyPr>
            <a:lstStyle/>
            <a:p>
              <a:r>
                <a:rPr lang="en-US" b="1" u="sng" dirty="0" smtClean="0"/>
                <a:t>G:</a:t>
              </a:r>
              <a:r>
                <a:rPr lang="en-US" dirty="0" smtClean="0"/>
                <a:t> “What’s design trade-off?”</a:t>
              </a:r>
              <a:endParaRPr lang="en-US" dirty="0"/>
            </a:p>
          </p:txBody>
        </p:sp>
      </p:grpSp>
      <p:grpSp>
        <p:nvGrpSpPr>
          <p:cNvPr id="16" name="Group 15"/>
          <p:cNvGrpSpPr/>
          <p:nvPr/>
        </p:nvGrpSpPr>
        <p:grpSpPr>
          <a:xfrm>
            <a:off x="6062277" y="3571815"/>
            <a:ext cx="3081723" cy="1579540"/>
            <a:chOff x="6062277" y="3571815"/>
            <a:chExt cx="3081723" cy="1579540"/>
          </a:xfrm>
        </p:grpSpPr>
        <p:cxnSp>
          <p:nvCxnSpPr>
            <p:cNvPr id="13" name="Straight Arrow Connector 12"/>
            <p:cNvCxnSpPr/>
            <p:nvPr/>
          </p:nvCxnSpPr>
          <p:spPr>
            <a:xfrm>
              <a:off x="6062277" y="4250267"/>
              <a:ext cx="119088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7376865" y="3571815"/>
              <a:ext cx="1767135" cy="1579540"/>
              <a:chOff x="7376865" y="3571815"/>
              <a:chExt cx="1767135" cy="1579540"/>
            </a:xfrm>
          </p:grpSpPr>
          <p:pic>
            <p:nvPicPr>
              <p:cNvPr id="2052" name="Picture 4" descr="C:\Users\CSCXZF\AppData\Local\Microsoft\Windows\Temporary Internet Files\Content.IE5\ED4WAIKP\SVM_Example_of_Hyperplanes[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6865" y="3571815"/>
                <a:ext cx="1767135" cy="10383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589051" y="4782023"/>
                <a:ext cx="1394342" cy="369332"/>
              </a:xfrm>
              <a:prstGeom prst="rect">
                <a:avLst/>
              </a:prstGeom>
              <a:noFill/>
            </p:spPr>
            <p:txBody>
              <a:bodyPr wrap="square" rtlCol="0">
                <a:spAutoFit/>
              </a:bodyPr>
              <a:lstStyle/>
              <a:p>
                <a:r>
                  <a:rPr lang="en-US" dirty="0" smtClean="0"/>
                  <a:t>classifier</a:t>
                </a:r>
                <a:endParaRPr lang="en-US" dirty="0"/>
              </a:p>
            </p:txBody>
          </p:sp>
        </p:grpSp>
      </p:grpSp>
    </p:spTree>
    <p:extLst>
      <p:ext uri="{BB962C8B-B14F-4D97-AF65-F5344CB8AC3E}">
        <p14:creationId xmlns:p14="http://schemas.microsoft.com/office/powerpoint/2010/main" val="21770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Variety of Feature Sets &amp; Algorithms</a:t>
            </a:r>
            <a:endParaRPr lang="en-US" dirty="0"/>
          </a:p>
        </p:txBody>
      </p:sp>
      <p:graphicFrame>
        <p:nvGraphicFramePr>
          <p:cNvPr id="6" name="Diagram 5"/>
          <p:cNvGraphicFramePr/>
          <p:nvPr>
            <p:extLst>
              <p:ext uri="{D42A27DB-BD31-4B8C-83A1-F6EECF244321}">
                <p14:modId xmlns:p14="http://schemas.microsoft.com/office/powerpoint/2010/main" val="568502947"/>
              </p:ext>
            </p:extLst>
          </p:nvPr>
        </p:nvGraphicFramePr>
        <p:xfrm>
          <a:off x="533400" y="1828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03294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Stacked Generalization [Wolper’92]</a:t>
            </a:r>
            <a:endParaRPr lang="en-US" dirty="0"/>
          </a:p>
        </p:txBody>
      </p:sp>
      <p:sp>
        <p:nvSpPr>
          <p:cNvPr id="5" name="Rounded Rectangle 4"/>
          <p:cNvSpPr/>
          <p:nvPr/>
        </p:nvSpPr>
        <p:spPr>
          <a:xfrm>
            <a:off x="3200400" y="1591733"/>
            <a:ext cx="30480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k-NN Arbitrator</a:t>
            </a:r>
            <a:endParaRPr lang="en-US" sz="2400" dirty="0"/>
          </a:p>
        </p:txBody>
      </p:sp>
      <p:sp>
        <p:nvSpPr>
          <p:cNvPr id="6" name="Rounded Rectangle 5"/>
          <p:cNvSpPr/>
          <p:nvPr/>
        </p:nvSpPr>
        <p:spPr>
          <a:xfrm>
            <a:off x="304800" y="4148667"/>
            <a:ext cx="1524000" cy="10668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Edx</a:t>
            </a:r>
            <a:r>
              <a:rPr lang="en-US" sz="2400" dirty="0" smtClean="0"/>
              <a:t> EASE</a:t>
            </a:r>
          </a:p>
          <a:p>
            <a:pPr algn="ctr"/>
            <a:r>
              <a:rPr lang="en-US" sz="2400" dirty="0" smtClean="0"/>
              <a:t>Grader</a:t>
            </a:r>
            <a:endParaRPr lang="en-US" sz="2400" dirty="0"/>
          </a:p>
        </p:txBody>
      </p:sp>
      <p:sp>
        <p:nvSpPr>
          <p:cNvPr id="7" name="Rounded Rectangle 6"/>
          <p:cNvSpPr/>
          <p:nvPr/>
        </p:nvSpPr>
        <p:spPr>
          <a:xfrm>
            <a:off x="2709333" y="4131734"/>
            <a:ext cx="1524000" cy="10668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User Behavior Grader</a:t>
            </a:r>
            <a:endParaRPr lang="en-US" sz="2400" dirty="0"/>
          </a:p>
        </p:txBody>
      </p:sp>
      <p:sp>
        <p:nvSpPr>
          <p:cNvPr id="8" name="Rounded Rectangle 7"/>
          <p:cNvSpPr/>
          <p:nvPr/>
        </p:nvSpPr>
        <p:spPr>
          <a:xfrm>
            <a:off x="5181600" y="4131734"/>
            <a:ext cx="1524000" cy="10668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Keyword Search Grader</a:t>
            </a:r>
            <a:endParaRPr lang="en-US" sz="2400" dirty="0"/>
          </a:p>
        </p:txBody>
      </p:sp>
      <p:sp>
        <p:nvSpPr>
          <p:cNvPr id="9" name="Oval 8"/>
          <p:cNvSpPr/>
          <p:nvPr/>
        </p:nvSpPr>
        <p:spPr>
          <a:xfrm>
            <a:off x="7467600" y="4572000"/>
            <a:ext cx="152400" cy="110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772400" y="4572000"/>
            <a:ext cx="152400" cy="110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077200" y="4572000"/>
            <a:ext cx="152400" cy="110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4724400" y="2658533"/>
            <a:ext cx="0" cy="618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62000" y="3276600"/>
            <a:ext cx="74252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2000" y="3276600"/>
            <a:ext cx="0" cy="85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7" idx="0"/>
          </p:cNvCxnSpPr>
          <p:nvPr/>
        </p:nvCxnSpPr>
        <p:spPr>
          <a:xfrm>
            <a:off x="3471333" y="3276600"/>
            <a:ext cx="0" cy="85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8" idx="0"/>
          </p:cNvCxnSpPr>
          <p:nvPr/>
        </p:nvCxnSpPr>
        <p:spPr>
          <a:xfrm>
            <a:off x="5943600" y="3276600"/>
            <a:ext cx="0" cy="85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187267" y="3276600"/>
            <a:ext cx="0" cy="87206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6554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Learning (Bandura 1977)</a:t>
            </a:r>
            <a:endParaRPr lang="en-US" dirty="0"/>
          </a:p>
        </p:txBody>
      </p:sp>
      <p:sp>
        <p:nvSpPr>
          <p:cNvPr id="4" name="TextBox 3"/>
          <p:cNvSpPr txBox="1"/>
          <p:nvPr/>
        </p:nvSpPr>
        <p:spPr>
          <a:xfrm>
            <a:off x="3657600" y="6417733"/>
            <a:ext cx="5486400" cy="369332"/>
          </a:xfrm>
          <a:prstGeom prst="rect">
            <a:avLst/>
          </a:prstGeom>
          <a:noFill/>
        </p:spPr>
        <p:txBody>
          <a:bodyPr wrap="square" rtlCol="0">
            <a:spAutoFit/>
          </a:bodyPr>
          <a:lstStyle/>
          <a:p>
            <a:pPr algn="r"/>
            <a:r>
              <a:rPr lang="en-US" dirty="0" smtClean="0"/>
              <a:t>References: [3,4]</a:t>
            </a:r>
            <a:endParaRPr lang="en-US" dirty="0"/>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484196694"/>
              </p:ext>
            </p:extLst>
          </p:nvPr>
        </p:nvGraphicFramePr>
        <p:xfrm>
          <a:off x="609600" y="1371600"/>
          <a:ext cx="5486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4419600" y="1524000"/>
            <a:ext cx="1828800" cy="646331"/>
          </a:xfrm>
          <a:prstGeom prst="rect">
            <a:avLst/>
          </a:prstGeom>
          <a:noFill/>
        </p:spPr>
        <p:txBody>
          <a:bodyPr wrap="square" rtlCol="0">
            <a:spAutoFit/>
          </a:bodyPr>
          <a:lstStyle/>
          <a:p>
            <a:r>
              <a:rPr lang="en-US" dirty="0" smtClean="0"/>
              <a:t>Knowledge</a:t>
            </a:r>
          </a:p>
          <a:p>
            <a:r>
              <a:rPr lang="en-US" dirty="0" smtClean="0"/>
              <a:t>Attitudes</a:t>
            </a:r>
            <a:endParaRPr lang="en-US" dirty="0"/>
          </a:p>
        </p:txBody>
      </p:sp>
      <p:sp>
        <p:nvSpPr>
          <p:cNvPr id="9" name="TextBox 8"/>
          <p:cNvSpPr txBox="1"/>
          <p:nvPr/>
        </p:nvSpPr>
        <p:spPr>
          <a:xfrm>
            <a:off x="685800" y="5486400"/>
            <a:ext cx="2819400" cy="646331"/>
          </a:xfrm>
          <a:prstGeom prst="rect">
            <a:avLst/>
          </a:prstGeom>
          <a:noFill/>
        </p:spPr>
        <p:txBody>
          <a:bodyPr wrap="square" rtlCol="0">
            <a:spAutoFit/>
          </a:bodyPr>
          <a:lstStyle/>
          <a:p>
            <a:r>
              <a:rPr lang="en-US" dirty="0" smtClean="0"/>
              <a:t>Community Impact</a:t>
            </a:r>
          </a:p>
          <a:p>
            <a:r>
              <a:rPr lang="en-US" dirty="0" smtClean="0"/>
              <a:t>Influence on Others</a:t>
            </a:r>
            <a:endParaRPr lang="en-US" dirty="0"/>
          </a:p>
        </p:txBody>
      </p:sp>
      <p:sp>
        <p:nvSpPr>
          <p:cNvPr id="10" name="TextBox 9"/>
          <p:cNvSpPr txBox="1"/>
          <p:nvPr/>
        </p:nvSpPr>
        <p:spPr>
          <a:xfrm>
            <a:off x="4038600" y="5520267"/>
            <a:ext cx="2819400" cy="646331"/>
          </a:xfrm>
          <a:prstGeom prst="rect">
            <a:avLst/>
          </a:prstGeom>
          <a:noFill/>
        </p:spPr>
        <p:txBody>
          <a:bodyPr wrap="square" rtlCol="0">
            <a:spAutoFit/>
          </a:bodyPr>
          <a:lstStyle/>
          <a:p>
            <a:r>
              <a:rPr lang="en-US" dirty="0" smtClean="0"/>
              <a:t>Skills</a:t>
            </a:r>
          </a:p>
          <a:p>
            <a:r>
              <a:rPr lang="en-US" dirty="0" smtClean="0"/>
              <a:t>Self-efficiency</a:t>
            </a:r>
          </a:p>
        </p:txBody>
      </p:sp>
    </p:spTree>
    <p:extLst>
      <p:ext uri="{BB962C8B-B14F-4D97-AF65-F5344CB8AC3E}">
        <p14:creationId xmlns:p14="http://schemas.microsoft.com/office/powerpoint/2010/main" val="28657456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Grading</a:t>
            </a:r>
            <a:endParaRPr lang="en-US" dirty="0"/>
          </a:p>
        </p:txBody>
      </p:sp>
      <p:sp>
        <p:nvSpPr>
          <p:cNvPr id="10" name="Rounded Rectangle 9"/>
          <p:cNvSpPr/>
          <p:nvPr/>
        </p:nvSpPr>
        <p:spPr>
          <a:xfrm>
            <a:off x="3945467" y="1676400"/>
            <a:ext cx="1524000" cy="10668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Edx</a:t>
            </a:r>
            <a:r>
              <a:rPr lang="en-US" sz="2400" dirty="0" smtClean="0"/>
              <a:t> EASE</a:t>
            </a:r>
          </a:p>
          <a:p>
            <a:pPr algn="ctr"/>
            <a:r>
              <a:rPr lang="en-US" sz="2400" dirty="0" smtClean="0"/>
              <a:t>Grader</a:t>
            </a:r>
            <a:endParaRPr lang="en-US" sz="2400" dirty="0"/>
          </a:p>
        </p:txBody>
      </p:sp>
      <p:sp>
        <p:nvSpPr>
          <p:cNvPr id="11" name="Rounded Rectangle 10"/>
          <p:cNvSpPr/>
          <p:nvPr/>
        </p:nvSpPr>
        <p:spPr>
          <a:xfrm>
            <a:off x="3911600" y="3166533"/>
            <a:ext cx="1524000" cy="10668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User Behavior Grader</a:t>
            </a:r>
            <a:endParaRPr lang="en-US" sz="2400" dirty="0"/>
          </a:p>
        </p:txBody>
      </p:sp>
      <p:sp>
        <p:nvSpPr>
          <p:cNvPr id="12" name="Rounded Rectangle 11"/>
          <p:cNvSpPr/>
          <p:nvPr/>
        </p:nvSpPr>
        <p:spPr>
          <a:xfrm>
            <a:off x="3962400" y="4571788"/>
            <a:ext cx="1524000" cy="10668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Keyword Search Grader</a:t>
            </a:r>
            <a:endParaRPr lang="en-US" sz="2400" dirty="0"/>
          </a:p>
        </p:txBody>
      </p:sp>
      <p:grpSp>
        <p:nvGrpSpPr>
          <p:cNvPr id="19" name="Group 18"/>
          <p:cNvGrpSpPr/>
          <p:nvPr/>
        </p:nvGrpSpPr>
        <p:grpSpPr>
          <a:xfrm>
            <a:off x="609600" y="2209800"/>
            <a:ext cx="3276600" cy="3218554"/>
            <a:chOff x="609600" y="2209800"/>
            <a:chExt cx="3276600" cy="3218554"/>
          </a:xfrm>
        </p:grpSpPr>
        <p:grpSp>
          <p:nvGrpSpPr>
            <p:cNvPr id="4" name="Group 3"/>
            <p:cNvGrpSpPr/>
            <p:nvPr/>
          </p:nvGrpSpPr>
          <p:grpSpPr>
            <a:xfrm>
              <a:off x="609600" y="2520202"/>
              <a:ext cx="3276600" cy="2908152"/>
              <a:chOff x="609600" y="2520202"/>
              <a:chExt cx="3276600" cy="2908152"/>
            </a:xfrm>
          </p:grpSpPr>
          <p:cxnSp>
            <p:nvCxnSpPr>
              <p:cNvPr id="5" name="Straight Arrow Connector 4"/>
              <p:cNvCxnSpPr/>
              <p:nvPr/>
            </p:nvCxnSpPr>
            <p:spPr>
              <a:xfrm>
                <a:off x="609600" y="3581400"/>
                <a:ext cx="3276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09600" y="2520202"/>
                <a:ext cx="2209800" cy="646331"/>
              </a:xfrm>
              <a:prstGeom prst="rect">
                <a:avLst/>
              </a:prstGeom>
              <a:noFill/>
            </p:spPr>
            <p:txBody>
              <a:bodyPr wrap="square" rtlCol="0">
                <a:spAutoFit/>
              </a:bodyPr>
              <a:lstStyle/>
              <a:p>
                <a:r>
                  <a:rPr lang="en-US" b="1" u="sng" dirty="0" smtClean="0"/>
                  <a:t>Q:</a:t>
                </a:r>
                <a:r>
                  <a:rPr lang="en-US" dirty="0" smtClean="0"/>
                  <a:t> “What’s design trade-off?”</a:t>
                </a:r>
                <a:endParaRPr lang="en-US" dirty="0"/>
              </a:p>
            </p:txBody>
          </p:sp>
          <p:sp>
            <p:nvSpPr>
              <p:cNvPr id="7" name="TextBox 6"/>
              <p:cNvSpPr txBox="1"/>
              <p:nvPr/>
            </p:nvSpPr>
            <p:spPr>
              <a:xfrm>
                <a:off x="626533" y="3629335"/>
                <a:ext cx="2209800" cy="923330"/>
              </a:xfrm>
              <a:prstGeom prst="rect">
                <a:avLst/>
              </a:prstGeom>
              <a:noFill/>
            </p:spPr>
            <p:txBody>
              <a:bodyPr wrap="square" rtlCol="0">
                <a:spAutoFit/>
              </a:bodyPr>
              <a:lstStyle/>
              <a:p>
                <a:r>
                  <a:rPr lang="en-US" b="1" u="sng" dirty="0" smtClean="0"/>
                  <a:t>A:</a:t>
                </a:r>
                <a:r>
                  <a:rPr lang="en-US" dirty="0" smtClean="0"/>
                  <a:t> “You’re my favorite teacher. I want an A!”</a:t>
                </a:r>
                <a:endParaRPr lang="en-US" dirty="0"/>
              </a:p>
            </p:txBody>
          </p:sp>
          <p:sp>
            <p:nvSpPr>
              <p:cNvPr id="8" name="TextBox 7"/>
              <p:cNvSpPr txBox="1"/>
              <p:nvPr/>
            </p:nvSpPr>
            <p:spPr>
              <a:xfrm>
                <a:off x="626533" y="4782023"/>
                <a:ext cx="2209800" cy="646331"/>
              </a:xfrm>
              <a:prstGeom prst="rect">
                <a:avLst/>
              </a:prstGeom>
              <a:noFill/>
            </p:spPr>
            <p:txBody>
              <a:bodyPr wrap="square" rtlCol="0">
                <a:spAutoFit/>
              </a:bodyPr>
              <a:lstStyle/>
              <a:p>
                <a:r>
                  <a:rPr lang="en-US" b="1" u="sng" dirty="0" smtClean="0"/>
                  <a:t>G:</a:t>
                </a:r>
                <a:r>
                  <a:rPr lang="en-US" dirty="0" smtClean="0"/>
                  <a:t> “What’s design trade-off?”</a:t>
                </a:r>
                <a:endParaRPr lang="en-US" dirty="0"/>
              </a:p>
            </p:txBody>
          </p:sp>
        </p:grpSp>
        <p:grpSp>
          <p:nvGrpSpPr>
            <p:cNvPr id="18" name="Group 17"/>
            <p:cNvGrpSpPr/>
            <p:nvPr/>
          </p:nvGrpSpPr>
          <p:grpSpPr>
            <a:xfrm>
              <a:off x="2590800" y="2209800"/>
              <a:ext cx="1295400" cy="2685154"/>
              <a:chOff x="2590800" y="2209800"/>
              <a:chExt cx="1295400" cy="2685154"/>
            </a:xfrm>
          </p:grpSpPr>
          <p:cxnSp>
            <p:nvCxnSpPr>
              <p:cNvPr id="14" name="Straight Arrow Connector 13"/>
              <p:cNvCxnSpPr/>
              <p:nvPr/>
            </p:nvCxnSpPr>
            <p:spPr>
              <a:xfrm flipV="1">
                <a:off x="2590800" y="2209800"/>
                <a:ext cx="12954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590800" y="3629335"/>
                <a:ext cx="1295400" cy="12656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grpSp>
        <p:nvGrpSpPr>
          <p:cNvPr id="34" name="Group 33"/>
          <p:cNvGrpSpPr/>
          <p:nvPr/>
        </p:nvGrpSpPr>
        <p:grpSpPr>
          <a:xfrm>
            <a:off x="5410200" y="2209800"/>
            <a:ext cx="3107267" cy="2895600"/>
            <a:chOff x="5410200" y="2209800"/>
            <a:chExt cx="3107267" cy="2895600"/>
          </a:xfrm>
        </p:grpSpPr>
        <p:grpSp>
          <p:nvGrpSpPr>
            <p:cNvPr id="32" name="Group 31"/>
            <p:cNvGrpSpPr/>
            <p:nvPr/>
          </p:nvGrpSpPr>
          <p:grpSpPr>
            <a:xfrm>
              <a:off x="5410200" y="2209800"/>
              <a:ext cx="1219200" cy="2895600"/>
              <a:chOff x="5410200" y="2209800"/>
              <a:chExt cx="1219200" cy="2895600"/>
            </a:xfrm>
          </p:grpSpPr>
          <p:cxnSp>
            <p:nvCxnSpPr>
              <p:cNvPr id="21" name="Straight Arrow Connector 20"/>
              <p:cNvCxnSpPr>
                <a:stCxn id="10" idx="3"/>
              </p:cNvCxnSpPr>
              <p:nvPr/>
            </p:nvCxnSpPr>
            <p:spPr>
              <a:xfrm>
                <a:off x="5469467" y="2209800"/>
                <a:ext cx="1159933"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410200" y="3657600"/>
                <a:ext cx="115993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486400" y="3810000"/>
                <a:ext cx="1083733"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837766" y="2334736"/>
                <a:ext cx="457200" cy="369332"/>
              </a:xfrm>
              <a:prstGeom prst="rect">
                <a:avLst/>
              </a:prstGeom>
              <a:noFill/>
            </p:spPr>
            <p:txBody>
              <a:bodyPr wrap="square" rtlCol="0">
                <a:spAutoFit/>
              </a:bodyPr>
              <a:lstStyle/>
              <a:p>
                <a:r>
                  <a:rPr lang="en-US" dirty="0" smtClean="0"/>
                  <a:t>2</a:t>
                </a:r>
                <a:endParaRPr lang="en-US" dirty="0"/>
              </a:p>
            </p:txBody>
          </p:sp>
          <p:sp>
            <p:nvSpPr>
              <p:cNvPr id="26" name="TextBox 25"/>
              <p:cNvSpPr txBox="1"/>
              <p:nvPr/>
            </p:nvSpPr>
            <p:spPr>
              <a:xfrm>
                <a:off x="5820833" y="3264469"/>
                <a:ext cx="457200" cy="369332"/>
              </a:xfrm>
              <a:prstGeom prst="rect">
                <a:avLst/>
              </a:prstGeom>
              <a:noFill/>
            </p:spPr>
            <p:txBody>
              <a:bodyPr wrap="square" rtlCol="0">
                <a:spAutoFit/>
              </a:bodyPr>
              <a:lstStyle/>
              <a:p>
                <a:r>
                  <a:rPr lang="en-US" dirty="0" smtClean="0"/>
                  <a:t>2</a:t>
                </a:r>
                <a:endParaRPr lang="en-US" dirty="0"/>
              </a:p>
            </p:txBody>
          </p:sp>
          <p:sp>
            <p:nvSpPr>
              <p:cNvPr id="27" name="TextBox 26"/>
              <p:cNvSpPr txBox="1"/>
              <p:nvPr/>
            </p:nvSpPr>
            <p:spPr>
              <a:xfrm>
                <a:off x="5799666" y="4583668"/>
                <a:ext cx="457200" cy="369332"/>
              </a:xfrm>
              <a:prstGeom prst="rect">
                <a:avLst/>
              </a:prstGeom>
              <a:noFill/>
            </p:spPr>
            <p:txBody>
              <a:bodyPr wrap="square" rtlCol="0">
                <a:spAutoFit/>
              </a:bodyPr>
              <a:lstStyle/>
              <a:p>
                <a:r>
                  <a:rPr lang="en-US" dirty="0" smtClean="0"/>
                  <a:t>1</a:t>
                </a:r>
                <a:endParaRPr lang="en-US" dirty="0"/>
              </a:p>
            </p:txBody>
          </p:sp>
        </p:grpSp>
        <p:sp>
          <p:nvSpPr>
            <p:cNvPr id="33" name="Rounded Rectangle 32"/>
            <p:cNvSpPr/>
            <p:nvPr/>
          </p:nvSpPr>
          <p:spPr>
            <a:xfrm>
              <a:off x="6764867" y="3058066"/>
              <a:ext cx="17526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k-NN </a:t>
              </a:r>
            </a:p>
            <a:p>
              <a:pPr algn="ctr"/>
              <a:r>
                <a:rPr lang="en-US" sz="2400" dirty="0" smtClean="0"/>
                <a:t>Arbitrator</a:t>
              </a:r>
              <a:endParaRPr lang="en-US" sz="2400" dirty="0"/>
            </a:p>
          </p:txBody>
        </p:sp>
      </p:grpSp>
    </p:spTree>
    <p:extLst>
      <p:ext uri="{BB962C8B-B14F-4D97-AF65-F5344CB8AC3E}">
        <p14:creationId xmlns:p14="http://schemas.microsoft.com/office/powerpoint/2010/main" val="108906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Achieving Scalability</a:t>
            </a:r>
            <a:endParaRPr lang="en-US" dirty="0"/>
          </a:p>
        </p:txBody>
      </p:sp>
      <p:graphicFrame>
        <p:nvGraphicFramePr>
          <p:cNvPr id="7" name="Diagram 6"/>
          <p:cNvGraphicFramePr/>
          <p:nvPr>
            <p:extLst>
              <p:ext uri="{D42A27DB-BD31-4B8C-83A1-F6EECF244321}">
                <p14:modId xmlns:p14="http://schemas.microsoft.com/office/powerpoint/2010/main" val="93619873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0595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Instant Grading Service (Scalability)</a:t>
            </a:r>
            <a:endParaRPr lang="en-US" dirty="0"/>
          </a:p>
        </p:txBody>
      </p:sp>
      <p:graphicFrame>
        <p:nvGraphicFramePr>
          <p:cNvPr id="4" name="Diagram 3"/>
          <p:cNvGraphicFramePr/>
          <p:nvPr>
            <p:extLst>
              <p:ext uri="{D42A27DB-BD31-4B8C-83A1-F6EECF244321}">
                <p14:modId xmlns:p14="http://schemas.microsoft.com/office/powerpoint/2010/main" val="1748508702"/>
              </p:ext>
            </p:extLst>
          </p:nvPr>
        </p:nvGraphicFramePr>
        <p:xfrm>
          <a:off x="609600" y="1219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C:\Users\CSCXZF\AppData\Local\Microsoft\Windows\Temporary Internet Files\Content.IE5\ED4WAIKP\problem stone[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10200" y="3429000"/>
            <a:ext cx="2644140" cy="30745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5800" y="5758934"/>
            <a:ext cx="5410200" cy="707886"/>
          </a:xfrm>
          <a:prstGeom prst="rect">
            <a:avLst/>
          </a:prstGeom>
          <a:noFill/>
        </p:spPr>
        <p:txBody>
          <a:bodyPr wrap="square" rtlCol="0">
            <a:spAutoFit/>
          </a:bodyPr>
          <a:lstStyle/>
          <a:p>
            <a:r>
              <a:rPr lang="en-US" sz="2000" dirty="0" smtClean="0"/>
              <a:t>50MB Model File (30 sec Load time) </a:t>
            </a:r>
          </a:p>
          <a:p>
            <a:r>
              <a:rPr lang="en-US" sz="2000" dirty="0" smtClean="0"/>
              <a:t>Each Criteria!</a:t>
            </a:r>
            <a:endParaRPr lang="en-US" sz="2000" dirty="0"/>
          </a:p>
        </p:txBody>
      </p:sp>
    </p:spTree>
    <p:extLst>
      <p:ext uri="{BB962C8B-B14F-4D97-AF65-F5344CB8AC3E}">
        <p14:creationId xmlns:p14="http://schemas.microsoft.com/office/powerpoint/2010/main" val="96190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43650" y="2057400"/>
            <a:ext cx="2590800" cy="3124200"/>
          </a:xfrm>
          <a:prstGeom prst="rect">
            <a:avLst/>
          </a:prstGeom>
          <a:noFill/>
          <a:ln>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24650" y="2165866"/>
            <a:ext cx="1828800" cy="369332"/>
          </a:xfrm>
          <a:prstGeom prst="rect">
            <a:avLst/>
          </a:prstGeom>
          <a:noFill/>
        </p:spPr>
        <p:txBody>
          <a:bodyPr wrap="square" rtlCol="0">
            <a:spAutoFit/>
          </a:bodyPr>
          <a:lstStyle/>
          <a:p>
            <a:r>
              <a:rPr lang="en-US" dirty="0" smtClean="0"/>
              <a:t>Grader Pack (Q1) </a:t>
            </a:r>
            <a:endParaRPr lang="en-US" dirty="0"/>
          </a:p>
        </p:txBody>
      </p:sp>
      <p:sp>
        <p:nvSpPr>
          <p:cNvPr id="6" name="Rectangle 5"/>
          <p:cNvSpPr/>
          <p:nvPr/>
        </p:nvSpPr>
        <p:spPr>
          <a:xfrm>
            <a:off x="6648450" y="2895600"/>
            <a:ext cx="9906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Grader</a:t>
            </a:r>
            <a:br>
              <a:rPr lang="en-US" sz="1600" dirty="0" smtClean="0"/>
            </a:br>
            <a:r>
              <a:rPr lang="en-US" sz="1600" dirty="0" smtClean="0"/>
              <a:t>Process</a:t>
            </a:r>
            <a:endParaRPr lang="en-US" sz="1600" dirty="0"/>
          </a:p>
        </p:txBody>
      </p:sp>
      <p:sp>
        <p:nvSpPr>
          <p:cNvPr id="7" name="Flowchart: Magnetic Disk 6"/>
          <p:cNvSpPr/>
          <p:nvPr/>
        </p:nvSpPr>
        <p:spPr>
          <a:xfrm>
            <a:off x="6452507" y="4191000"/>
            <a:ext cx="1066800" cy="9144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Classifier Model</a:t>
            </a:r>
            <a:endParaRPr lang="en-US" sz="1600" dirty="0"/>
          </a:p>
        </p:txBody>
      </p:sp>
      <p:cxnSp>
        <p:nvCxnSpPr>
          <p:cNvPr id="9" name="Straight Arrow Connector 8"/>
          <p:cNvCxnSpPr>
            <a:stCxn id="6" idx="2"/>
            <a:endCxn id="7" idx="1"/>
          </p:cNvCxnSpPr>
          <p:nvPr/>
        </p:nvCxnSpPr>
        <p:spPr>
          <a:xfrm flipH="1">
            <a:off x="6985907" y="3733800"/>
            <a:ext cx="157843" cy="457200"/>
          </a:xfrm>
          <a:prstGeom prst="straightConnector1">
            <a:avLst/>
          </a:prstGeom>
          <a:ln w="34925">
            <a:prstDash val="sysDash"/>
            <a:headEnd type="triangle"/>
            <a:tailEnd type="triangle" w="lg"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821386" y="2895600"/>
            <a:ext cx="9906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Shepherd</a:t>
            </a:r>
            <a:endParaRPr lang="en-US" sz="1600" dirty="0"/>
          </a:p>
        </p:txBody>
      </p:sp>
      <p:sp>
        <p:nvSpPr>
          <p:cNvPr id="14" name="Flowchart: Magnetic Disk 13"/>
          <p:cNvSpPr/>
          <p:nvPr/>
        </p:nvSpPr>
        <p:spPr>
          <a:xfrm>
            <a:off x="7715250" y="4191000"/>
            <a:ext cx="1066800" cy="9144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Job Data</a:t>
            </a:r>
            <a:endParaRPr lang="en-US" sz="1600" dirty="0"/>
          </a:p>
        </p:txBody>
      </p:sp>
      <p:sp>
        <p:nvSpPr>
          <p:cNvPr id="15" name="Rectangle 14"/>
          <p:cNvSpPr/>
          <p:nvPr/>
        </p:nvSpPr>
        <p:spPr>
          <a:xfrm>
            <a:off x="2895600" y="1295400"/>
            <a:ext cx="2590800" cy="1055132"/>
          </a:xfrm>
          <a:prstGeom prst="rect">
            <a:avLst/>
          </a:prstGeom>
          <a:noFill/>
          <a:ln>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solidFill>
                  <a:schemeClr val="tx1"/>
                </a:solidFill>
              </a:rPr>
              <a:t>HDFS</a:t>
            </a:r>
          </a:p>
          <a:p>
            <a:pPr algn="ctr"/>
            <a:r>
              <a:rPr lang="en-US" dirty="0" smtClean="0">
                <a:solidFill>
                  <a:schemeClr val="tx1"/>
                </a:solidFill>
              </a:rPr>
              <a:t>(Classifier Model, Training Samples, …)</a:t>
            </a:r>
            <a:endParaRPr lang="en-US" dirty="0">
              <a:solidFill>
                <a:schemeClr val="tx1"/>
              </a:solidFill>
            </a:endParaRPr>
          </a:p>
        </p:txBody>
      </p:sp>
      <p:sp>
        <p:nvSpPr>
          <p:cNvPr id="19" name="Rectangle 18"/>
          <p:cNvSpPr/>
          <p:nvPr/>
        </p:nvSpPr>
        <p:spPr>
          <a:xfrm>
            <a:off x="6324600" y="5333999"/>
            <a:ext cx="2628900" cy="685801"/>
          </a:xfrm>
          <a:prstGeom prst="rect">
            <a:avLst/>
          </a:prstGeom>
          <a:noFill/>
          <a:ln>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724650" y="5410200"/>
            <a:ext cx="1828800" cy="369332"/>
          </a:xfrm>
          <a:prstGeom prst="rect">
            <a:avLst/>
          </a:prstGeom>
          <a:noFill/>
        </p:spPr>
        <p:txBody>
          <a:bodyPr wrap="square" rtlCol="0">
            <a:spAutoFit/>
          </a:bodyPr>
          <a:lstStyle/>
          <a:p>
            <a:r>
              <a:rPr lang="en-US" dirty="0" smtClean="0"/>
              <a:t>Grader Pack (Q2) </a:t>
            </a:r>
            <a:endParaRPr lang="en-US" dirty="0"/>
          </a:p>
        </p:txBody>
      </p:sp>
      <p:sp>
        <p:nvSpPr>
          <p:cNvPr id="29" name="Rectangle 28"/>
          <p:cNvSpPr/>
          <p:nvPr/>
        </p:nvSpPr>
        <p:spPr>
          <a:xfrm>
            <a:off x="2895600" y="2514601"/>
            <a:ext cx="2590800" cy="3657598"/>
          </a:xfrm>
          <a:prstGeom prst="rect">
            <a:avLst/>
          </a:prstGeom>
          <a:noFill/>
          <a:ln>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solidFill>
                  <a:schemeClr val="tx1"/>
                </a:solidFill>
              </a:rPr>
              <a:t>Zookeeper</a:t>
            </a:r>
          </a:p>
          <a:p>
            <a:pPr algn="ctr"/>
            <a:endParaRPr lang="en-US" b="1" u="sng" dirty="0" smtClean="0">
              <a:solidFill>
                <a:schemeClr val="tx1"/>
              </a:solidFill>
            </a:endParaRPr>
          </a:p>
          <a:p>
            <a:pPr algn="ctr"/>
            <a:endParaRPr lang="en-US" b="1" u="sng" dirty="0">
              <a:solidFill>
                <a:schemeClr val="tx1"/>
              </a:solidFill>
            </a:endParaRPr>
          </a:p>
          <a:p>
            <a:pPr algn="ctr"/>
            <a:endParaRPr lang="en-US" b="1" u="sng" dirty="0">
              <a:solidFill>
                <a:schemeClr val="tx1"/>
              </a:solidFill>
            </a:endParaRPr>
          </a:p>
          <a:p>
            <a:pPr algn="ctr"/>
            <a:endParaRPr lang="en-US" b="1" u="sng" dirty="0" smtClean="0">
              <a:solidFill>
                <a:schemeClr val="tx1"/>
              </a:solidFill>
            </a:endParaRPr>
          </a:p>
          <a:p>
            <a:pPr algn="ctr"/>
            <a:endParaRPr lang="en-US" b="1" u="sng" dirty="0" smtClean="0">
              <a:solidFill>
                <a:schemeClr val="tx1"/>
              </a:solidFill>
            </a:endParaRPr>
          </a:p>
          <a:p>
            <a:pPr algn="ctr"/>
            <a:endParaRPr lang="en-US" b="1" u="sng" dirty="0">
              <a:solidFill>
                <a:schemeClr val="tx1"/>
              </a:solidFill>
            </a:endParaRPr>
          </a:p>
          <a:p>
            <a:pPr algn="ctr"/>
            <a:endParaRPr lang="en-US" b="1" u="sng" dirty="0" smtClean="0">
              <a:solidFill>
                <a:schemeClr val="tx1"/>
              </a:solidFill>
            </a:endParaRPr>
          </a:p>
          <a:p>
            <a:pPr algn="ctr"/>
            <a:endParaRPr lang="en-US" b="1" u="sng" dirty="0">
              <a:solidFill>
                <a:schemeClr val="tx1"/>
              </a:solidFill>
            </a:endParaRPr>
          </a:p>
          <a:p>
            <a:pPr algn="ctr"/>
            <a:endParaRPr lang="en-US" b="1" u="sng" dirty="0" smtClean="0">
              <a:solidFill>
                <a:schemeClr val="tx1"/>
              </a:solidFill>
            </a:endParaRPr>
          </a:p>
          <a:p>
            <a:pPr algn="ctr"/>
            <a:endParaRPr lang="en-US" b="1" u="sng" dirty="0">
              <a:solidFill>
                <a:schemeClr val="tx1"/>
              </a:solidFill>
            </a:endParaRPr>
          </a:p>
          <a:p>
            <a:pPr algn="ctr"/>
            <a:endParaRPr lang="en-US" b="1" u="sng" dirty="0" smtClean="0">
              <a:solidFill>
                <a:schemeClr val="tx1"/>
              </a:solidFill>
            </a:endParaRPr>
          </a:p>
        </p:txBody>
      </p:sp>
      <p:sp>
        <p:nvSpPr>
          <p:cNvPr id="31" name="Rectangle 30"/>
          <p:cNvSpPr/>
          <p:nvPr/>
        </p:nvSpPr>
        <p:spPr>
          <a:xfrm>
            <a:off x="3331029" y="3962400"/>
            <a:ext cx="495300" cy="266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Q1</a:t>
            </a:r>
            <a:endParaRPr lang="en-US" b="1" u="sng" dirty="0">
              <a:solidFill>
                <a:schemeClr val="tx1"/>
              </a:solidFill>
            </a:endParaRPr>
          </a:p>
        </p:txBody>
      </p:sp>
      <p:cxnSp>
        <p:nvCxnSpPr>
          <p:cNvPr id="40" name="Straight Connector 39"/>
          <p:cNvCxnSpPr/>
          <p:nvPr/>
        </p:nvCxnSpPr>
        <p:spPr>
          <a:xfrm>
            <a:off x="5943600" y="1822966"/>
            <a:ext cx="0" cy="3796784"/>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19" idx="1"/>
          </p:cNvCxnSpPr>
          <p:nvPr/>
        </p:nvCxnSpPr>
        <p:spPr>
          <a:xfrm>
            <a:off x="5943600" y="5619750"/>
            <a:ext cx="381000" cy="57150"/>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15" idx="3"/>
          </p:cNvCxnSpPr>
          <p:nvPr/>
        </p:nvCxnSpPr>
        <p:spPr>
          <a:xfrm flipH="1">
            <a:off x="5486400" y="1822966"/>
            <a:ext cx="457200" cy="0"/>
          </a:xfrm>
          <a:prstGeom prst="straightConnector1">
            <a:avLst/>
          </a:prstGeom>
          <a:ln w="34925">
            <a:prstDash val="sysDash"/>
            <a:tailEnd type="arrow"/>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978729" y="3390900"/>
            <a:ext cx="495300" cy="266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b="1" u="sng" dirty="0">
              <a:solidFill>
                <a:schemeClr val="tx1"/>
              </a:solidFill>
            </a:endParaRPr>
          </a:p>
        </p:txBody>
      </p:sp>
      <p:sp>
        <p:nvSpPr>
          <p:cNvPr id="49" name="Rectangle 48"/>
          <p:cNvSpPr/>
          <p:nvPr/>
        </p:nvSpPr>
        <p:spPr>
          <a:xfrm>
            <a:off x="3943350" y="3962400"/>
            <a:ext cx="495300" cy="266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Q2</a:t>
            </a:r>
            <a:endParaRPr lang="en-US" b="1" u="sng" dirty="0">
              <a:solidFill>
                <a:schemeClr val="tx1"/>
              </a:solidFill>
            </a:endParaRPr>
          </a:p>
        </p:txBody>
      </p:sp>
      <p:sp>
        <p:nvSpPr>
          <p:cNvPr id="50" name="Rectangle 49"/>
          <p:cNvSpPr/>
          <p:nvPr/>
        </p:nvSpPr>
        <p:spPr>
          <a:xfrm>
            <a:off x="4588329" y="3962400"/>
            <a:ext cx="495300" cy="266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Q3</a:t>
            </a:r>
            <a:endParaRPr lang="en-US" b="1" u="sng" dirty="0">
              <a:solidFill>
                <a:schemeClr val="tx1"/>
              </a:solidFill>
            </a:endParaRPr>
          </a:p>
        </p:txBody>
      </p:sp>
      <p:cxnSp>
        <p:nvCxnSpPr>
          <p:cNvPr id="52" name="Straight Arrow Connector 51"/>
          <p:cNvCxnSpPr>
            <a:endCxn id="31" idx="0"/>
          </p:cNvCxnSpPr>
          <p:nvPr/>
        </p:nvCxnSpPr>
        <p:spPr>
          <a:xfrm flipH="1">
            <a:off x="3578679" y="3657600"/>
            <a:ext cx="536121" cy="304800"/>
          </a:xfrm>
          <a:prstGeom prst="straightConnector1">
            <a:avLst/>
          </a:prstGeom>
          <a:ln w="9525">
            <a:prstDash val="solid"/>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4191000" y="3657600"/>
            <a:ext cx="35380" cy="304800"/>
          </a:xfrm>
          <a:prstGeom prst="straightConnector1">
            <a:avLst/>
          </a:prstGeom>
          <a:ln w="9525">
            <a:prstDash val="soli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50" idx="0"/>
          </p:cNvCxnSpPr>
          <p:nvPr/>
        </p:nvCxnSpPr>
        <p:spPr>
          <a:xfrm>
            <a:off x="4361090" y="3657600"/>
            <a:ext cx="474889" cy="304800"/>
          </a:xfrm>
          <a:prstGeom prst="straightConnector1">
            <a:avLst/>
          </a:prstGeom>
          <a:ln w="9525">
            <a:prstDash val="solid"/>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3473224" y="4273808"/>
            <a:ext cx="105455" cy="263396"/>
          </a:xfrm>
          <a:prstGeom prst="straightConnector1">
            <a:avLst/>
          </a:prstGeom>
          <a:ln w="9525">
            <a:prstDash val="solid"/>
            <a:tailEnd type="arrow"/>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3030650" y="4607379"/>
            <a:ext cx="990602" cy="495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Grader Pack1</a:t>
            </a:r>
            <a:endParaRPr lang="en-US" b="1" u="sng" dirty="0">
              <a:solidFill>
                <a:schemeClr val="tx1"/>
              </a:solidFill>
            </a:endParaRPr>
          </a:p>
        </p:txBody>
      </p:sp>
      <p:cxnSp>
        <p:nvCxnSpPr>
          <p:cNvPr id="68" name="Straight Arrow Connector 67"/>
          <p:cNvCxnSpPr/>
          <p:nvPr/>
        </p:nvCxnSpPr>
        <p:spPr>
          <a:xfrm>
            <a:off x="3625624" y="4273808"/>
            <a:ext cx="735466" cy="263396"/>
          </a:xfrm>
          <a:prstGeom prst="straightConnector1">
            <a:avLst/>
          </a:prstGeom>
          <a:ln w="9525">
            <a:prstDash val="soli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4103233" y="4607379"/>
            <a:ext cx="990602" cy="495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Grader Pack2</a:t>
            </a:r>
            <a:endParaRPr lang="en-US" b="1" u="sng" dirty="0">
              <a:solidFill>
                <a:schemeClr val="tx1"/>
              </a:solidFill>
            </a:endParaRPr>
          </a:p>
        </p:txBody>
      </p:sp>
      <p:cxnSp>
        <p:nvCxnSpPr>
          <p:cNvPr id="74" name="Straight Arrow Connector 73"/>
          <p:cNvCxnSpPr/>
          <p:nvPr/>
        </p:nvCxnSpPr>
        <p:spPr>
          <a:xfrm flipH="1">
            <a:off x="3429000" y="5146804"/>
            <a:ext cx="105455" cy="263396"/>
          </a:xfrm>
          <a:prstGeom prst="straightConnector1">
            <a:avLst/>
          </a:prstGeom>
          <a:ln w="9525">
            <a:prstDash val="solid"/>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625625" y="5181600"/>
            <a:ext cx="972909" cy="152400"/>
          </a:xfrm>
          <a:prstGeom prst="straightConnector1">
            <a:avLst/>
          </a:prstGeom>
          <a:ln w="9525">
            <a:prstDash val="solid"/>
            <a:tailEnd type="arrow"/>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4283528" y="5410200"/>
            <a:ext cx="1126672" cy="2853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dataPath</a:t>
            </a:r>
            <a:endParaRPr lang="en-US" dirty="0">
              <a:solidFill>
                <a:schemeClr val="tx1"/>
              </a:solidFill>
            </a:endParaRPr>
          </a:p>
        </p:txBody>
      </p:sp>
      <p:sp>
        <p:nvSpPr>
          <p:cNvPr id="79" name="Rectangle 78"/>
          <p:cNvSpPr/>
          <p:nvPr/>
        </p:nvSpPr>
        <p:spPr>
          <a:xfrm>
            <a:off x="3048000" y="5410200"/>
            <a:ext cx="1126672" cy="2853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connStr</a:t>
            </a:r>
            <a:endParaRPr lang="en-US" dirty="0">
              <a:solidFill>
                <a:schemeClr val="tx1"/>
              </a:solidFill>
            </a:endParaRPr>
          </a:p>
        </p:txBody>
      </p:sp>
      <p:sp>
        <p:nvSpPr>
          <p:cNvPr id="80" name="Rectangle 79"/>
          <p:cNvSpPr/>
          <p:nvPr/>
        </p:nvSpPr>
        <p:spPr>
          <a:xfrm>
            <a:off x="6134100" y="1295400"/>
            <a:ext cx="2933700" cy="4876799"/>
          </a:xfrm>
          <a:prstGeom prst="rect">
            <a:avLst/>
          </a:prstGeom>
          <a:noFill/>
          <a:ln>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6800850" y="1377044"/>
            <a:ext cx="1828800" cy="381000"/>
          </a:xfrm>
          <a:prstGeom prst="rect">
            <a:avLst/>
          </a:prstGeom>
          <a:noFill/>
        </p:spPr>
        <p:txBody>
          <a:bodyPr wrap="square" rtlCol="0">
            <a:spAutoFit/>
          </a:bodyPr>
          <a:lstStyle/>
          <a:p>
            <a:r>
              <a:rPr lang="en-US" b="1" u="sng" dirty="0" smtClean="0"/>
              <a:t>Cluster Node 1</a:t>
            </a:r>
            <a:endParaRPr lang="en-US" b="1" u="sng" dirty="0"/>
          </a:p>
        </p:txBody>
      </p:sp>
      <p:cxnSp>
        <p:nvCxnSpPr>
          <p:cNvPr id="84" name="Straight Arrow Connector 83"/>
          <p:cNvCxnSpPr/>
          <p:nvPr/>
        </p:nvCxnSpPr>
        <p:spPr>
          <a:xfrm>
            <a:off x="7519307" y="3810000"/>
            <a:ext cx="729344" cy="368558"/>
          </a:xfrm>
          <a:prstGeom prst="straightConnector1">
            <a:avLst/>
          </a:prstGeom>
          <a:ln w="34925">
            <a:prstDash val="sysDash"/>
            <a:headEnd type="triangle"/>
            <a:tailEnd type="triangle" w="lg" len="med"/>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114300" y="1295400"/>
            <a:ext cx="2552700" cy="4876800"/>
          </a:xfrm>
          <a:prstGeom prst="rect">
            <a:avLst/>
          </a:prstGeom>
          <a:noFill/>
          <a:ln>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457200" y="1377044"/>
            <a:ext cx="1828800" cy="381000"/>
          </a:xfrm>
          <a:prstGeom prst="rect">
            <a:avLst/>
          </a:prstGeom>
          <a:noFill/>
        </p:spPr>
        <p:txBody>
          <a:bodyPr wrap="square" rtlCol="0">
            <a:spAutoFit/>
          </a:bodyPr>
          <a:lstStyle/>
          <a:p>
            <a:pPr algn="ctr"/>
            <a:r>
              <a:rPr lang="en-US" b="1" u="sng" dirty="0" smtClean="0"/>
              <a:t>Service Portal</a:t>
            </a:r>
            <a:endParaRPr lang="en-US" b="1" u="sng" dirty="0"/>
          </a:p>
        </p:txBody>
      </p:sp>
      <p:sp>
        <p:nvSpPr>
          <p:cNvPr id="88" name="Rectangle 87"/>
          <p:cNvSpPr/>
          <p:nvPr/>
        </p:nvSpPr>
        <p:spPr>
          <a:xfrm>
            <a:off x="180975" y="3411115"/>
            <a:ext cx="112395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Service Manager</a:t>
            </a:r>
            <a:endParaRPr lang="en-US" sz="1600" dirty="0"/>
          </a:p>
        </p:txBody>
      </p:sp>
      <p:sp>
        <p:nvSpPr>
          <p:cNvPr id="89" name="Rectangle 88"/>
          <p:cNvSpPr/>
          <p:nvPr/>
        </p:nvSpPr>
        <p:spPr>
          <a:xfrm>
            <a:off x="809625" y="2165866"/>
            <a:ext cx="990600" cy="838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Web Portal</a:t>
            </a:r>
            <a:endParaRPr lang="en-US" sz="1600" dirty="0"/>
          </a:p>
        </p:txBody>
      </p:sp>
      <p:sp>
        <p:nvSpPr>
          <p:cNvPr id="90" name="Rectangle 89"/>
          <p:cNvSpPr/>
          <p:nvPr/>
        </p:nvSpPr>
        <p:spPr>
          <a:xfrm>
            <a:off x="1416504" y="3416558"/>
            <a:ext cx="112395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Job Dispatcher</a:t>
            </a:r>
            <a:endParaRPr lang="en-US" sz="1600" dirty="0"/>
          </a:p>
        </p:txBody>
      </p:sp>
      <p:cxnSp>
        <p:nvCxnSpPr>
          <p:cNvPr id="92" name="Straight Connector 91"/>
          <p:cNvCxnSpPr/>
          <p:nvPr/>
        </p:nvCxnSpPr>
        <p:spPr>
          <a:xfrm>
            <a:off x="5486400" y="6781800"/>
            <a:ext cx="914400" cy="914400"/>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180975" y="4463143"/>
            <a:ext cx="112395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Grader Watcher</a:t>
            </a:r>
            <a:endParaRPr lang="en-US" sz="1600" dirty="0"/>
          </a:p>
        </p:txBody>
      </p:sp>
      <p:cxnSp>
        <p:nvCxnSpPr>
          <p:cNvPr id="95" name="Straight Arrow Connector 94"/>
          <p:cNvCxnSpPr/>
          <p:nvPr/>
        </p:nvCxnSpPr>
        <p:spPr>
          <a:xfrm flipH="1">
            <a:off x="8401051" y="3810000"/>
            <a:ext cx="152400" cy="368558"/>
          </a:xfrm>
          <a:prstGeom prst="straightConnector1">
            <a:avLst/>
          </a:prstGeom>
          <a:ln w="34925">
            <a:prstDash val="sysDash"/>
            <a:headEnd type="triangle"/>
            <a:tailEnd type="triangle" w="lg"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943600" y="2743200"/>
            <a:ext cx="2373086" cy="0"/>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11" idx="0"/>
          </p:cNvCxnSpPr>
          <p:nvPr/>
        </p:nvCxnSpPr>
        <p:spPr>
          <a:xfrm>
            <a:off x="8316686" y="2743200"/>
            <a:ext cx="0" cy="152400"/>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sp>
        <p:nvSpPr>
          <p:cNvPr id="44" name="Title 1"/>
          <p:cNvSpPr>
            <a:spLocks noGrp="1"/>
          </p:cNvSpPr>
          <p:nvPr>
            <p:ph type="title"/>
          </p:nvPr>
        </p:nvSpPr>
        <p:spPr>
          <a:xfrm>
            <a:off x="146353" y="0"/>
            <a:ext cx="8229600" cy="990600"/>
          </a:xfrm>
        </p:spPr>
        <p:txBody>
          <a:bodyPr/>
          <a:lstStyle/>
          <a:p>
            <a:r>
              <a:rPr lang="en-US" dirty="0" smtClean="0"/>
              <a:t>Instant Grading Cluster</a:t>
            </a:r>
            <a:endParaRPr lang="en-US" dirty="0"/>
          </a:p>
        </p:txBody>
      </p:sp>
    </p:spTree>
    <p:extLst>
      <p:ext uri="{BB962C8B-B14F-4D97-AF65-F5344CB8AC3E}">
        <p14:creationId xmlns:p14="http://schemas.microsoft.com/office/powerpoint/2010/main" val="5646251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a:spLocks/>
          </p:cNvSpPr>
          <p:nvPr/>
        </p:nvSpPr>
        <p:spPr>
          <a:xfrm>
            <a:off x="4274820" y="533400"/>
            <a:ext cx="594360" cy="594360"/>
          </a:xfrm>
          <a:prstGeom prst="ellipse">
            <a:avLst/>
          </a:prstGeom>
          <a:blipFill>
            <a:blip r:embed="rId3">
              <a:grayscl/>
              <a:extLst>
                <a:ext uri="{BEBA8EAE-BF5A-486C-A8C5-ECC9F3942E4B}">
                  <a14:imgProps xmlns:a14="http://schemas.microsoft.com/office/drawing/2010/main">
                    <a14:imgLayer r:embed="rId4">
                      <a14:imgEffect>
                        <a14:brightnessContrast contrast="20000"/>
                      </a14:imgEffect>
                    </a14:imgLayer>
                  </a14:imgProps>
                </a:ext>
              </a:extLst>
            </a:blip>
            <a:tile tx="0" ty="0" sx="100000" sy="100000" flip="none" algn="tl"/>
          </a:blipFill>
          <a:ln>
            <a:noFill/>
          </a:ln>
          <a:effectLst>
            <a:outerShdw blurRad="127000" dist="38100" dir="8100000" algn="tr" rotWithShape="0">
              <a:prstClr val="black">
                <a:alpha val="40000"/>
              </a:prstClr>
            </a:outerShdw>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1200150"/>
            <a:ext cx="5303520" cy="5303520"/>
          </a:xfrm>
          <a:prstGeom prst="ellipse">
            <a:avLst/>
          </a:prstGeom>
        </p:spPr>
      </p:pic>
      <p:sp>
        <p:nvSpPr>
          <p:cNvPr id="1091" name="Oval 1090"/>
          <p:cNvSpPr>
            <a:spLocks noChangeAspect="1"/>
          </p:cNvSpPr>
          <p:nvPr/>
        </p:nvSpPr>
        <p:spPr>
          <a:xfrm>
            <a:off x="1905000" y="1036320"/>
            <a:ext cx="5486400" cy="5486400"/>
          </a:xfrm>
          <a:custGeom>
            <a:avLst/>
            <a:gdLst/>
            <a:ahLst/>
            <a:cxnLst/>
            <a:rect l="l" t="t" r="r" b="b"/>
            <a:pathLst>
              <a:path w="5486400" h="5486400">
                <a:moveTo>
                  <a:pt x="2745148" y="152401"/>
                </a:moveTo>
                <a:cubicBezTo>
                  <a:pt x="1825091" y="151709"/>
                  <a:pt x="973686" y="639022"/>
                  <a:pt x="508292" y="1432693"/>
                </a:cubicBezTo>
                <a:lnTo>
                  <a:pt x="2743200" y="2743200"/>
                </a:lnTo>
                <a:lnTo>
                  <a:pt x="4980077" y="1436054"/>
                </a:lnTo>
                <a:cubicBezTo>
                  <a:pt x="4515877" y="641684"/>
                  <a:pt x="3665205" y="153093"/>
                  <a:pt x="2745148" y="152401"/>
                </a:cubicBezTo>
                <a:close/>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a:blipFill>
            <a:blip r:embed="rId3">
              <a:grayscl/>
              <a:extLst>
                <a:ext uri="{BEBA8EAE-BF5A-486C-A8C5-ECC9F3942E4B}">
                  <a14:imgProps xmlns:a14="http://schemas.microsoft.com/office/drawing/2010/main">
                    <a14:imgLayer r:embed="rId4">
                      <a14:imgEffect>
                        <a14:brightnessContrast contrast="20000"/>
                      </a14:imgEffect>
                    </a14:imgLayer>
                  </a14:imgProps>
                </a:ext>
              </a:extLst>
            </a:blip>
            <a:tile tx="0" ty="0" sx="100000" sy="100000" flip="none" algn="tl"/>
          </a:blipFill>
          <a:ln>
            <a:noFill/>
          </a:ln>
          <a:effectLst>
            <a:outerShdw blurRad="127000" dist="38100" dir="8100000" algn="tr" rotWithShape="0">
              <a:prstClr val="black">
                <a:alpha val="40000"/>
              </a:prstClr>
            </a:outerShdw>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33900" y="3676650"/>
            <a:ext cx="152400" cy="1524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nut 5"/>
          <p:cNvSpPr>
            <a:spLocks noChangeAspect="1"/>
          </p:cNvSpPr>
          <p:nvPr/>
        </p:nvSpPr>
        <p:spPr>
          <a:xfrm>
            <a:off x="4495800" y="3657600"/>
            <a:ext cx="228600" cy="228600"/>
          </a:xfrm>
          <a:prstGeom prst="donut">
            <a:avLst/>
          </a:prstGeom>
          <a:gradFill>
            <a:gsLst>
              <a:gs pos="0">
                <a:srgbClr val="FFFFFF"/>
              </a:gs>
              <a:gs pos="7001">
                <a:srgbClr val="E6E6E6"/>
              </a:gs>
              <a:gs pos="32001">
                <a:srgbClr val="7D8496"/>
              </a:gs>
              <a:gs pos="47000">
                <a:srgbClr val="E6E6E6"/>
              </a:gs>
              <a:gs pos="85001">
                <a:srgbClr val="7D8496"/>
              </a:gs>
              <a:gs pos="100000">
                <a:srgbClr val="E6E6E6"/>
              </a:gs>
            </a:gsLst>
            <a:lin ang="2700000" scaled="0"/>
          </a:gradFill>
          <a:ln>
            <a:noFill/>
          </a:ln>
          <a:effectLst>
            <a:innerShdw blurRad="63500" dist="76200" dir="18900000">
              <a:prstClr val="black">
                <a:alpha val="44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1938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25000" decel="75000" fill="hold" nodeType="withEffect">
                                  <p:stCondLst>
                                    <p:cond delay="0"/>
                                  </p:stCondLst>
                                  <p:childTnLst>
                                    <p:animRot by="10800000">
                                      <p:cBhvr>
                                        <p:cTn id="6" dur="10000" fill="hold"/>
                                        <p:tgtEl>
                                          <p:spTgt spid="5"/>
                                        </p:tgtEl>
                                        <p:attrNameLst>
                                          <p:attrName>r</p:attrName>
                                        </p:attrNameLst>
                                      </p:cBhvr>
                                    </p:animRot>
                                  </p:childTnLst>
                                </p:cTn>
                              </p:par>
                              <p:par>
                                <p:cTn id="7" presetID="1" presetClass="path" presetSubtype="0" accel="25000" decel="25000" fill="hold" grpId="0" nodeType="withEffect">
                                  <p:stCondLst>
                                    <p:cond delay="0"/>
                                  </p:stCondLst>
                                  <p:childTnLst>
                                    <p:animMotion origin="layout" path="M 0.00833 0.05394 C 0.16389 0.05394 0.29167 0.222 0.29167 0.43125 C 0.29167 0.64005 0.16389 0.80996 0.00833 0.80996 C -0.14826 0.80996 -0.275 0.64005 -0.275 0.43125 C -0.275 0.222 -0.14826 0.05394 0.00833 0.05394 Z " pathEditMode="relative" rAng="0" ptsTypes="fffff">
                                      <p:cBhvr>
                                        <p:cTn id="8" dur="10000" fill="hold"/>
                                        <p:tgtEl>
                                          <p:spTgt spid="8"/>
                                        </p:tgtEl>
                                        <p:attrNameLst>
                                          <p:attrName>ppt_x</p:attrName>
                                          <p:attrName>ppt_y</p:attrName>
                                        </p:attrNameLst>
                                      </p:cBhvr>
                                      <p:rCtr x="0" y="378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Knowledge Engineering</a:t>
            </a:r>
            <a:endParaRPr lang="en-US" dirty="0"/>
          </a:p>
        </p:txBody>
      </p:sp>
      <p:sp>
        <p:nvSpPr>
          <p:cNvPr id="5" name="Oval 4"/>
          <p:cNvSpPr/>
          <p:nvPr/>
        </p:nvSpPr>
        <p:spPr>
          <a:xfrm>
            <a:off x="1066800" y="1828800"/>
            <a:ext cx="1905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Variable</a:t>
            </a:r>
            <a:endParaRPr lang="en-US" dirty="0"/>
          </a:p>
        </p:txBody>
      </p:sp>
      <p:sp>
        <p:nvSpPr>
          <p:cNvPr id="6" name="Oval 5"/>
          <p:cNvSpPr/>
          <p:nvPr/>
        </p:nvSpPr>
        <p:spPr>
          <a:xfrm>
            <a:off x="1066800" y="3105150"/>
            <a:ext cx="1905000" cy="762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Expression</a:t>
            </a:r>
            <a:endParaRPr lang="en-US" dirty="0"/>
          </a:p>
        </p:txBody>
      </p:sp>
      <p:sp>
        <p:nvSpPr>
          <p:cNvPr id="7" name="Oval 6"/>
          <p:cNvSpPr/>
          <p:nvPr/>
        </p:nvSpPr>
        <p:spPr>
          <a:xfrm>
            <a:off x="1066800" y="4438650"/>
            <a:ext cx="1905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Assignment</a:t>
            </a:r>
            <a:endParaRPr lang="en-US" dirty="0"/>
          </a:p>
        </p:txBody>
      </p:sp>
      <p:sp>
        <p:nvSpPr>
          <p:cNvPr id="8" name="Oval 7"/>
          <p:cNvSpPr/>
          <p:nvPr/>
        </p:nvSpPr>
        <p:spPr>
          <a:xfrm>
            <a:off x="3657600" y="3105150"/>
            <a:ext cx="1905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Boolean Logic</a:t>
            </a:r>
            <a:endParaRPr lang="en-US" dirty="0"/>
          </a:p>
        </p:txBody>
      </p:sp>
      <p:sp>
        <p:nvSpPr>
          <p:cNvPr id="9" name="Oval 8"/>
          <p:cNvSpPr/>
          <p:nvPr/>
        </p:nvSpPr>
        <p:spPr>
          <a:xfrm>
            <a:off x="3657600" y="1828800"/>
            <a:ext cx="1905000" cy="76200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Integer Arithmetic</a:t>
            </a:r>
            <a:endParaRPr lang="en-US" dirty="0"/>
          </a:p>
        </p:txBody>
      </p:sp>
      <p:sp>
        <p:nvSpPr>
          <p:cNvPr id="10" name="Oval 9"/>
          <p:cNvSpPr/>
          <p:nvPr/>
        </p:nvSpPr>
        <p:spPr>
          <a:xfrm>
            <a:off x="3657600" y="4419600"/>
            <a:ext cx="1905000" cy="762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Statement</a:t>
            </a:r>
            <a:endParaRPr lang="en-US" dirty="0"/>
          </a:p>
        </p:txBody>
      </p:sp>
      <p:sp>
        <p:nvSpPr>
          <p:cNvPr id="11" name="Oval 10"/>
          <p:cNvSpPr/>
          <p:nvPr/>
        </p:nvSpPr>
        <p:spPr>
          <a:xfrm>
            <a:off x="6172200" y="4400550"/>
            <a:ext cx="1905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Branch</a:t>
            </a:r>
            <a:endParaRPr lang="en-US" dirty="0"/>
          </a:p>
        </p:txBody>
      </p:sp>
      <p:sp>
        <p:nvSpPr>
          <p:cNvPr id="12" name="Oval 11"/>
          <p:cNvSpPr/>
          <p:nvPr/>
        </p:nvSpPr>
        <p:spPr>
          <a:xfrm>
            <a:off x="6134100" y="3124200"/>
            <a:ext cx="1905000" cy="7620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Loop</a:t>
            </a:r>
            <a:endParaRPr lang="en-US" dirty="0"/>
          </a:p>
        </p:txBody>
      </p:sp>
      <p:sp>
        <p:nvSpPr>
          <p:cNvPr id="13" name="Oval 12"/>
          <p:cNvSpPr/>
          <p:nvPr/>
        </p:nvSpPr>
        <p:spPr>
          <a:xfrm>
            <a:off x="6172200" y="1847850"/>
            <a:ext cx="1905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Sequential</a:t>
            </a:r>
            <a:endParaRPr lang="en-US" dirty="0"/>
          </a:p>
        </p:txBody>
      </p:sp>
      <p:cxnSp>
        <p:nvCxnSpPr>
          <p:cNvPr id="15" name="Straight Arrow Connector 14"/>
          <p:cNvCxnSpPr>
            <a:stCxn id="6" idx="0"/>
            <a:endCxn id="5" idx="4"/>
          </p:cNvCxnSpPr>
          <p:nvPr/>
        </p:nvCxnSpPr>
        <p:spPr>
          <a:xfrm flipV="1">
            <a:off x="2019300" y="2590800"/>
            <a:ext cx="0" cy="514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7"/>
            <a:endCxn id="9" idx="3"/>
          </p:cNvCxnSpPr>
          <p:nvPr/>
        </p:nvCxnSpPr>
        <p:spPr>
          <a:xfrm flipV="1">
            <a:off x="2692819" y="2479208"/>
            <a:ext cx="1243762" cy="7375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6"/>
            <a:endCxn id="8" idx="2"/>
          </p:cNvCxnSpPr>
          <p:nvPr/>
        </p:nvCxnSpPr>
        <p:spPr>
          <a:xfrm>
            <a:off x="2971800" y="3486150"/>
            <a:ext cx="685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0"/>
          </p:cNvCxnSpPr>
          <p:nvPr/>
        </p:nvCxnSpPr>
        <p:spPr>
          <a:xfrm flipV="1">
            <a:off x="2019300" y="3886200"/>
            <a:ext cx="0" cy="552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0" idx="2"/>
            <a:endCxn id="7" idx="6"/>
          </p:cNvCxnSpPr>
          <p:nvPr/>
        </p:nvCxnSpPr>
        <p:spPr>
          <a:xfrm flipH="1">
            <a:off x="2971800" y="4800600"/>
            <a:ext cx="685800" cy="19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0" idx="7"/>
          </p:cNvCxnSpPr>
          <p:nvPr/>
        </p:nvCxnSpPr>
        <p:spPr>
          <a:xfrm flipV="1">
            <a:off x="5283619" y="2479208"/>
            <a:ext cx="888581" cy="20519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0" idx="6"/>
            <a:endCxn id="12" idx="3"/>
          </p:cNvCxnSpPr>
          <p:nvPr/>
        </p:nvCxnSpPr>
        <p:spPr>
          <a:xfrm flipV="1">
            <a:off x="5562600" y="3774608"/>
            <a:ext cx="850481" cy="10259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0" idx="6"/>
            <a:endCxn id="11" idx="2"/>
          </p:cNvCxnSpPr>
          <p:nvPr/>
        </p:nvCxnSpPr>
        <p:spPr>
          <a:xfrm flipV="1">
            <a:off x="5562600" y="4781550"/>
            <a:ext cx="609600" cy="19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Content Placeholder 2"/>
          <p:cNvSpPr>
            <a:spLocks noGrp="1"/>
          </p:cNvSpPr>
          <p:nvPr>
            <p:ph sz="quarter" idx="1"/>
          </p:nvPr>
        </p:nvSpPr>
        <p:spPr>
          <a:xfrm>
            <a:off x="457200" y="5562600"/>
            <a:ext cx="8229600" cy="838200"/>
          </a:xfrm>
        </p:spPr>
        <p:txBody>
          <a:bodyPr>
            <a:normAutofit fontScale="92500" lnSpcReduction="10000"/>
          </a:bodyPr>
          <a:lstStyle/>
          <a:p>
            <a:r>
              <a:rPr lang="en-US" dirty="0" smtClean="0"/>
              <a:t>Ontology</a:t>
            </a:r>
          </a:p>
          <a:p>
            <a:r>
              <a:rPr lang="en-US" dirty="0" smtClean="0"/>
              <a:t>Semantic Web</a:t>
            </a:r>
          </a:p>
        </p:txBody>
      </p:sp>
    </p:spTree>
    <p:extLst>
      <p:ext uri="{BB962C8B-B14F-4D97-AF65-F5344CB8AC3E}">
        <p14:creationId xmlns:p14="http://schemas.microsoft.com/office/powerpoint/2010/main" val="1752631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3500"/>
                            </p:stCondLst>
                            <p:childTnLst>
                              <p:par>
                                <p:cTn id="39" presetID="22" presetClass="entr" presetSubtype="8"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Knowledge Engineering</a:t>
            </a:r>
            <a:endParaRPr lang="en-US" dirty="0"/>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1830093378"/>
              </p:ext>
            </p:extLst>
          </p:nvPr>
        </p:nvGraphicFramePr>
        <p:xfrm>
          <a:off x="457200" y="1219200"/>
          <a:ext cx="82296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81304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Agile “Manufacturing” of </a:t>
            </a:r>
            <a:r>
              <a:rPr lang="en-US" b="1" i="1" u="sng" dirty="0" smtClean="0"/>
              <a:t>Degree Recipients</a:t>
            </a:r>
            <a:endParaRPr lang="en-US" b="1" i="1" u="sng" dirty="0"/>
          </a:p>
        </p:txBody>
      </p:sp>
      <p:pic>
        <p:nvPicPr>
          <p:cNvPr id="2051" name="Picture 3" descr="C:\Users\CSCXZF\AppData\Local\Microsoft\Windows\Temporary Internet Files\Content.IE5\59VVEJGN\conveyor-304959_64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994" y="4152900"/>
            <a:ext cx="37338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CSCXZF\AppData\Local\Microsoft\Windows\Temporary Internet Files\Content.IE5\59VVEJGN\conveyor-304959_64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844" y="4305300"/>
            <a:ext cx="37338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CSCXZF\AppData\Local\Microsoft\Windows\Temporary Internet Files\Content.IE5\LLCBZTEM\kids_brain[1].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19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2077478" y="3562351"/>
            <a:ext cx="1250156"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CSCXZF\AppData\Local\Microsoft\Windows\Temporary Internet Files\Content.IE5\LLCBZTEM\kids_brain[1].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19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3492844" y="3771900"/>
            <a:ext cx="1250156"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CSCXZF\AppData\Local\Microsoft\Windows\Temporary Internet Files\Content.IE5\ED4WAIKP\doctor_hibbert[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300" y="3162301"/>
            <a:ext cx="2333256" cy="30099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CSCXZF\AppData\Local\Microsoft\Windows\Temporary Internet Files\Content.IE5\59VVEJGN\doctor[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92844" y="1173480"/>
            <a:ext cx="1548714" cy="28651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CSCXZF\AppData\Local\Microsoft\Windows\Temporary Internet Files\Content.IE5\LLCBZTEM\doctor[1].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4188" y="1390311"/>
            <a:ext cx="1364456" cy="253399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CSCXZF\AppData\Local\Microsoft\Windows\Temporary Internet Files\Content.IE5\59VVEJGN\writer_brain2[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47259" y="3874506"/>
            <a:ext cx="1183482" cy="13642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CSCXZF\AppData\Local\Microsoft\Windows\Temporary Internet Files\Content.IE5\LLCBZTEM\Weightlifting%20Brain[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41558" y="3932405"/>
            <a:ext cx="1410494" cy="103755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CSCXZF\AppData\Local\Microsoft\Windows\Temporary Internet Files\Content.IE5\59VVEJGN\mind_brain_gears_white_shadow[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38400" y="3436919"/>
            <a:ext cx="1272807" cy="131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1779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Agile “Manufacturing” of </a:t>
            </a:r>
            <a:r>
              <a:rPr lang="en-US" b="1" i="1" u="sng" dirty="0" smtClean="0"/>
              <a:t>Degree Recipients</a:t>
            </a:r>
            <a:endParaRPr lang="en-US" b="1" i="1" u="sng" dirty="0"/>
          </a:p>
        </p:txBody>
      </p:sp>
      <p:pic>
        <p:nvPicPr>
          <p:cNvPr id="3074" name="Picture 2" descr="https://upload.wikimedia.org/wikipedia/commons/thumb/7/74/1910Ford-T.jpg/220px-1910Ford-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90650"/>
            <a:ext cx="2095500" cy="1647825"/>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3076" name="Picture 4" descr="https://upload.wikimedia.org/wikipedia/commons/thumb/2/29/Ford_assembly_line_-_1913.jpg/200px-Ford_assembly_line_-_19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352549"/>
            <a:ext cx="1905000" cy="1685926"/>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3078" name="Picture 6" descr="https://upload.wikimedia.org/wikipedia/commons/thumb/d/d6/Ford_Speedster_T.JPG/220px-Ford_Speedster_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371600"/>
            <a:ext cx="1828800" cy="1662545"/>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0" y="6553200"/>
            <a:ext cx="2819400" cy="369332"/>
          </a:xfrm>
          <a:prstGeom prst="rect">
            <a:avLst/>
          </a:prstGeom>
          <a:noFill/>
        </p:spPr>
        <p:txBody>
          <a:bodyPr wrap="square" rtlCol="0">
            <a:spAutoFit/>
          </a:bodyPr>
          <a:lstStyle/>
          <a:p>
            <a:pPr algn="r"/>
            <a:r>
              <a:rPr lang="en-US" dirty="0" smtClean="0"/>
              <a:t>Image source: [17]</a:t>
            </a:r>
            <a:endParaRPr lang="en-US" dirty="0"/>
          </a:p>
        </p:txBody>
      </p:sp>
      <p:sp>
        <p:nvSpPr>
          <p:cNvPr id="16" name="Content Placeholder 2"/>
          <p:cNvSpPr>
            <a:spLocks noGrp="1"/>
          </p:cNvSpPr>
          <p:nvPr>
            <p:ph sz="quarter" idx="1"/>
          </p:nvPr>
        </p:nvSpPr>
        <p:spPr>
          <a:xfrm>
            <a:off x="457200" y="3581400"/>
            <a:ext cx="8229600" cy="2362200"/>
          </a:xfrm>
        </p:spPr>
        <p:txBody>
          <a:bodyPr>
            <a:normAutofit/>
          </a:bodyPr>
          <a:lstStyle/>
          <a:p>
            <a:r>
              <a:rPr lang="en-US" dirty="0" smtClean="0"/>
              <a:t>Course Broken Down</a:t>
            </a:r>
          </a:p>
          <a:p>
            <a:r>
              <a:rPr lang="en-US" dirty="0" smtClean="0"/>
              <a:t>Teaching Obligation “Out Sourced”</a:t>
            </a:r>
          </a:p>
          <a:p>
            <a:r>
              <a:rPr lang="en-US" dirty="0" smtClean="0"/>
              <a:t>Professors Concentrate on Individualized Coaching </a:t>
            </a:r>
          </a:p>
          <a:p>
            <a:r>
              <a:rPr lang="en-US" dirty="0" smtClean="0"/>
              <a:t>Assisted by Massive Online Learning Management System </a:t>
            </a:r>
          </a:p>
        </p:txBody>
      </p:sp>
    </p:spTree>
    <p:extLst>
      <p:ext uri="{BB962C8B-B14F-4D97-AF65-F5344CB8AC3E}">
        <p14:creationId xmlns:p14="http://schemas.microsoft.com/office/powerpoint/2010/main" val="179035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fade">
                                      <p:cBhvr>
                                        <p:cTn id="11" dur="500"/>
                                        <p:tgtEl>
                                          <p:spTgt spid="1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500"/>
                                        <p:tgtEl>
                                          <p:spTgt spid="1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Effect transition="in" filter="fade">
                                      <p:cBhvr>
                                        <p:cTn id="19"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User Behavior and Big Data Analysis</a:t>
            </a:r>
            <a:endParaRPr lang="en-US" dirty="0"/>
          </a:p>
        </p:txBody>
      </p:sp>
      <p:graphicFrame>
        <p:nvGraphicFramePr>
          <p:cNvPr id="4" name="Diagram 3"/>
          <p:cNvGraphicFramePr/>
          <p:nvPr>
            <p:extLst>
              <p:ext uri="{D42A27DB-BD31-4B8C-83A1-F6EECF244321}">
                <p14:modId xmlns:p14="http://schemas.microsoft.com/office/powerpoint/2010/main" val="1209388024"/>
              </p:ext>
            </p:extLst>
          </p:nvPr>
        </p:nvGraphicFramePr>
        <p:xfrm>
          <a:off x="609600" y="1219200"/>
          <a:ext cx="74676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6845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8533"/>
            <a:ext cx="8229600" cy="990600"/>
          </a:xfrm>
        </p:spPr>
        <p:txBody>
          <a:bodyPr/>
          <a:lstStyle/>
          <a:p>
            <a:r>
              <a:rPr lang="en-US" dirty="0" smtClean="0"/>
              <a:t>Applications of Social Learning Theory</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054598926"/>
              </p:ext>
            </p:extLst>
          </p:nvPr>
        </p:nvGraphicFramePr>
        <p:xfrm>
          <a:off x="152400" y="1371600"/>
          <a:ext cx="7696200" cy="4860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52136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Directions with Big Data</a:t>
            </a:r>
            <a:endParaRPr lang="en-US" dirty="0"/>
          </a:p>
        </p:txBody>
      </p:sp>
      <p:grpSp>
        <p:nvGrpSpPr>
          <p:cNvPr id="11" name="Group 10"/>
          <p:cNvGrpSpPr/>
          <p:nvPr/>
        </p:nvGrpSpPr>
        <p:grpSpPr>
          <a:xfrm>
            <a:off x="457200" y="1447800"/>
            <a:ext cx="3962400" cy="1447800"/>
            <a:chOff x="1028700" y="1611868"/>
            <a:chExt cx="3390900" cy="1283732"/>
          </a:xfrm>
        </p:grpSpPr>
        <p:sp>
          <p:nvSpPr>
            <p:cNvPr id="4" name="TextBox 3"/>
            <p:cNvSpPr txBox="1"/>
            <p:nvPr/>
          </p:nvSpPr>
          <p:spPr>
            <a:xfrm>
              <a:off x="1028700" y="1930568"/>
              <a:ext cx="1066800" cy="646331"/>
            </a:xfrm>
            <a:prstGeom prst="rect">
              <a:avLst/>
            </a:prstGeom>
            <a:noFill/>
          </p:spPr>
          <p:txBody>
            <a:bodyPr wrap="square" rtlCol="0">
              <a:spAutoFit/>
            </a:bodyPr>
            <a:lstStyle/>
            <a:p>
              <a:pPr algn="ctr"/>
              <a:r>
                <a:rPr lang="en-US" dirty="0" smtClean="0"/>
                <a:t>Learning </a:t>
              </a:r>
            </a:p>
            <a:p>
              <a:pPr algn="ctr"/>
              <a:r>
                <a:rPr lang="en-US" dirty="0" smtClean="0"/>
                <a:t>Theories</a:t>
              </a:r>
              <a:endParaRPr lang="en-US" dirty="0"/>
            </a:p>
          </p:txBody>
        </p:sp>
        <p:sp>
          <p:nvSpPr>
            <p:cNvPr id="5" name="Left Brace 4"/>
            <p:cNvSpPr/>
            <p:nvPr/>
          </p:nvSpPr>
          <p:spPr>
            <a:xfrm>
              <a:off x="2057400" y="1764268"/>
              <a:ext cx="533400" cy="94666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2590800" y="1611868"/>
              <a:ext cx="1447800" cy="369332"/>
            </a:xfrm>
            <a:prstGeom prst="rect">
              <a:avLst/>
            </a:prstGeom>
            <a:noFill/>
          </p:spPr>
          <p:txBody>
            <a:bodyPr wrap="square" rtlCol="0">
              <a:spAutoFit/>
            </a:bodyPr>
            <a:lstStyle/>
            <a:p>
              <a:r>
                <a:rPr lang="en-US" dirty="0" smtClean="0"/>
                <a:t>Behaviorism</a:t>
              </a:r>
              <a:endParaRPr lang="en-US" dirty="0"/>
            </a:p>
          </p:txBody>
        </p:sp>
        <p:sp>
          <p:nvSpPr>
            <p:cNvPr id="7" name="TextBox 6"/>
            <p:cNvSpPr txBox="1"/>
            <p:nvPr/>
          </p:nvSpPr>
          <p:spPr>
            <a:xfrm>
              <a:off x="2590800" y="2069068"/>
              <a:ext cx="1447800" cy="369332"/>
            </a:xfrm>
            <a:prstGeom prst="rect">
              <a:avLst/>
            </a:prstGeom>
            <a:noFill/>
          </p:spPr>
          <p:txBody>
            <a:bodyPr wrap="square" rtlCol="0">
              <a:spAutoFit/>
            </a:bodyPr>
            <a:lstStyle/>
            <a:p>
              <a:r>
                <a:rPr lang="en-US" dirty="0" smtClean="0"/>
                <a:t>Cognitivism</a:t>
              </a:r>
              <a:endParaRPr lang="en-US" dirty="0"/>
            </a:p>
          </p:txBody>
        </p:sp>
        <p:sp>
          <p:nvSpPr>
            <p:cNvPr id="8" name="TextBox 7"/>
            <p:cNvSpPr txBox="1"/>
            <p:nvPr/>
          </p:nvSpPr>
          <p:spPr>
            <a:xfrm>
              <a:off x="2590800" y="2526268"/>
              <a:ext cx="1828800" cy="369332"/>
            </a:xfrm>
            <a:prstGeom prst="rect">
              <a:avLst/>
            </a:prstGeom>
            <a:noFill/>
          </p:spPr>
          <p:txBody>
            <a:bodyPr wrap="square" rtlCol="0">
              <a:spAutoFit/>
            </a:bodyPr>
            <a:lstStyle/>
            <a:p>
              <a:r>
                <a:rPr lang="en-US" dirty="0" smtClean="0"/>
                <a:t>Constructivism</a:t>
              </a:r>
              <a:endParaRPr lang="en-US" dirty="0"/>
            </a:p>
          </p:txBody>
        </p:sp>
      </p:grpSp>
      <p:graphicFrame>
        <p:nvGraphicFramePr>
          <p:cNvPr id="10" name="Diagram 9"/>
          <p:cNvGraphicFramePr/>
          <p:nvPr>
            <p:extLst>
              <p:ext uri="{D42A27DB-BD31-4B8C-83A1-F6EECF244321}">
                <p14:modId xmlns:p14="http://schemas.microsoft.com/office/powerpoint/2010/main" val="1849363757"/>
              </p:ext>
            </p:extLst>
          </p:nvPr>
        </p:nvGraphicFramePr>
        <p:xfrm>
          <a:off x="838200" y="2687332"/>
          <a:ext cx="7162800" cy="2928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9" name="Group 28"/>
          <p:cNvGrpSpPr/>
          <p:nvPr/>
        </p:nvGrpSpPr>
        <p:grpSpPr>
          <a:xfrm>
            <a:off x="1430676" y="4800600"/>
            <a:ext cx="4284324" cy="1447800"/>
            <a:chOff x="1430676" y="4800600"/>
            <a:chExt cx="4284324" cy="1447800"/>
          </a:xfrm>
        </p:grpSpPr>
        <p:sp>
          <p:nvSpPr>
            <p:cNvPr id="24" name="Down Arrow 23"/>
            <p:cNvSpPr/>
            <p:nvPr/>
          </p:nvSpPr>
          <p:spPr>
            <a:xfrm>
              <a:off x="5257800" y="4800600"/>
              <a:ext cx="457200"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0800000">
              <a:off x="1970925" y="5791200"/>
              <a:ext cx="3155665"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a:off x="1430676" y="4953000"/>
              <a:ext cx="457200" cy="1219200"/>
            </a:xfrm>
            <a:prstGeom prst="downArrow">
              <a:avLst/>
            </a:prstGeom>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78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Interesting Questions</a:t>
            </a:r>
            <a:endParaRPr lang="en-US" dirty="0"/>
          </a:p>
        </p:txBody>
      </p:sp>
      <p:sp>
        <p:nvSpPr>
          <p:cNvPr id="13" name="Content Placeholder 2"/>
          <p:cNvSpPr>
            <a:spLocks noGrp="1"/>
          </p:cNvSpPr>
          <p:nvPr>
            <p:ph sz="quarter" idx="1"/>
          </p:nvPr>
        </p:nvSpPr>
        <p:spPr>
          <a:xfrm>
            <a:off x="609600" y="1524000"/>
            <a:ext cx="8229600" cy="2667000"/>
          </a:xfrm>
        </p:spPr>
        <p:txBody>
          <a:bodyPr/>
          <a:lstStyle/>
          <a:p>
            <a:r>
              <a:rPr lang="en-US" dirty="0" smtClean="0"/>
              <a:t>Is </a:t>
            </a:r>
            <a:r>
              <a:rPr lang="en-US" dirty="0" err="1" smtClean="0"/>
              <a:t>Calc</a:t>
            </a:r>
            <a:r>
              <a:rPr lang="en-US" dirty="0" smtClean="0"/>
              <a:t> I Indicator of Student’s Success in CS?</a:t>
            </a:r>
          </a:p>
          <a:p>
            <a:r>
              <a:rPr lang="en-US" dirty="0" smtClean="0"/>
              <a:t>Can Social Friend Circle Predict Behaviors of Learning?</a:t>
            </a:r>
          </a:p>
          <a:p>
            <a:r>
              <a:rPr lang="en-US" dirty="0" smtClean="0"/>
              <a:t>Identify Students with Similar Learning Barriers?</a:t>
            </a:r>
          </a:p>
          <a:p>
            <a:r>
              <a:rPr lang="en-US" dirty="0" smtClean="0"/>
              <a:t>Will Inclusion of Buffer Overflow Lab Improve Understanding of Call Stack?</a:t>
            </a:r>
            <a:endParaRPr lang="en-US" dirty="0"/>
          </a:p>
        </p:txBody>
      </p:sp>
    </p:spTree>
    <p:extLst>
      <p:ext uri="{BB962C8B-B14F-4D97-AF65-F5344CB8AC3E}">
        <p14:creationId xmlns:p14="http://schemas.microsoft.com/office/powerpoint/2010/main" val="390524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III. Cognitive Modeling</a:t>
            </a:r>
            <a:endParaRPr lang="en-US" dirty="0"/>
          </a:p>
        </p:txBody>
      </p:sp>
      <p:grpSp>
        <p:nvGrpSpPr>
          <p:cNvPr id="10" name="Group 9"/>
          <p:cNvGrpSpPr/>
          <p:nvPr/>
        </p:nvGrpSpPr>
        <p:grpSpPr>
          <a:xfrm>
            <a:off x="152400" y="1219200"/>
            <a:ext cx="8001000" cy="2725911"/>
            <a:chOff x="152400" y="1219200"/>
            <a:chExt cx="8001000" cy="2725911"/>
          </a:xfrm>
        </p:grpSpPr>
        <p:pic>
          <p:nvPicPr>
            <p:cNvPr id="1026" name="Picture 2" descr="C:\Users\CSCXZF\AppData\Local\Microsoft\Windows\Temporary Internet Files\Content.IE5\LLCBZTEM\8540230528_75ed7fe3a7_z[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200"/>
              <a:ext cx="1952543" cy="19525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SCXZF\AppData\Local\Microsoft\Windows\Temporary Internet Files\Content.IE5\59VVEJGN\trace-xor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912886"/>
              <a:ext cx="1884801" cy="1032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42001" y="2195471"/>
              <a:ext cx="1391799" cy="707886"/>
            </a:xfrm>
            <a:prstGeom prst="rect">
              <a:avLst/>
            </a:prstGeom>
            <a:noFill/>
          </p:spPr>
          <p:txBody>
            <a:bodyPr wrap="square" rtlCol="0">
              <a:spAutoFit/>
            </a:bodyPr>
            <a:lstStyle/>
            <a:p>
              <a:pPr algn="ctr"/>
              <a:r>
                <a:rPr lang="en-US" sz="2000" dirty="0" smtClean="0"/>
                <a:t>Cognitive Model</a:t>
              </a:r>
              <a:endParaRPr lang="en-US" sz="2000" dirty="0"/>
            </a:p>
          </p:txBody>
        </p:sp>
        <p:sp>
          <p:nvSpPr>
            <p:cNvPr id="7" name="TextBox 6"/>
            <p:cNvSpPr txBox="1"/>
            <p:nvPr/>
          </p:nvSpPr>
          <p:spPr>
            <a:xfrm>
              <a:off x="4038599" y="1763667"/>
              <a:ext cx="1391799" cy="400110"/>
            </a:xfrm>
            <a:prstGeom prst="rect">
              <a:avLst/>
            </a:prstGeom>
            <a:noFill/>
          </p:spPr>
          <p:txBody>
            <a:bodyPr wrap="square" rtlCol="0">
              <a:spAutoFit/>
            </a:bodyPr>
            <a:lstStyle/>
            <a:p>
              <a:pPr algn="ctr"/>
              <a:r>
                <a:rPr lang="en-US" sz="2000" dirty="0" smtClean="0"/>
                <a:t>Symbolic</a:t>
              </a:r>
              <a:endParaRPr lang="en-US" sz="2000" dirty="0"/>
            </a:p>
          </p:txBody>
        </p:sp>
        <p:sp>
          <p:nvSpPr>
            <p:cNvPr id="8" name="TextBox 7"/>
            <p:cNvSpPr txBox="1"/>
            <p:nvPr/>
          </p:nvSpPr>
          <p:spPr>
            <a:xfrm>
              <a:off x="4038599" y="2493580"/>
              <a:ext cx="1905001" cy="400110"/>
            </a:xfrm>
            <a:prstGeom prst="rect">
              <a:avLst/>
            </a:prstGeom>
            <a:noFill/>
          </p:spPr>
          <p:txBody>
            <a:bodyPr wrap="square" rtlCol="0">
              <a:spAutoFit/>
            </a:bodyPr>
            <a:lstStyle/>
            <a:p>
              <a:pPr algn="ctr"/>
              <a:r>
                <a:rPr lang="en-US" sz="2000" dirty="0" smtClean="0"/>
                <a:t>Connectionism</a:t>
              </a:r>
              <a:endParaRPr lang="en-US" sz="2000" dirty="0"/>
            </a:p>
          </p:txBody>
        </p:sp>
        <p:sp>
          <p:nvSpPr>
            <p:cNvPr id="5" name="Left Brace 4"/>
            <p:cNvSpPr/>
            <p:nvPr/>
          </p:nvSpPr>
          <p:spPr>
            <a:xfrm>
              <a:off x="3733800" y="1949566"/>
              <a:ext cx="304799" cy="82206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e 5"/>
            <p:cNvSpPr/>
            <p:nvPr/>
          </p:nvSpPr>
          <p:spPr>
            <a:xfrm>
              <a:off x="5562600" y="1600200"/>
              <a:ext cx="228600" cy="59527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5791200" y="1358384"/>
              <a:ext cx="1295400" cy="923330"/>
            </a:xfrm>
            <a:prstGeom prst="rect">
              <a:avLst/>
            </a:prstGeom>
            <a:noFill/>
          </p:spPr>
          <p:txBody>
            <a:bodyPr wrap="square" rtlCol="0">
              <a:spAutoFit/>
            </a:bodyPr>
            <a:lstStyle/>
            <a:p>
              <a:r>
                <a:rPr lang="en-US" dirty="0" smtClean="0"/>
                <a:t>ACTR</a:t>
              </a:r>
            </a:p>
            <a:p>
              <a:r>
                <a:rPr lang="en-US" dirty="0" smtClean="0"/>
                <a:t>SOAR</a:t>
              </a:r>
            </a:p>
            <a:p>
              <a:r>
                <a:rPr lang="en-US" dirty="0" smtClean="0"/>
                <a:t>…</a:t>
              </a:r>
              <a:endParaRPr lang="en-US" dirty="0"/>
            </a:p>
          </p:txBody>
        </p:sp>
        <p:sp>
          <p:nvSpPr>
            <p:cNvPr id="12" name="Left Brace 11"/>
            <p:cNvSpPr/>
            <p:nvPr/>
          </p:nvSpPr>
          <p:spPr>
            <a:xfrm>
              <a:off x="5943600" y="2442686"/>
              <a:ext cx="228600" cy="59527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6172200" y="2200870"/>
              <a:ext cx="1981200" cy="923330"/>
            </a:xfrm>
            <a:prstGeom prst="rect">
              <a:avLst/>
            </a:prstGeom>
            <a:noFill/>
          </p:spPr>
          <p:txBody>
            <a:bodyPr wrap="square" rtlCol="0">
              <a:spAutoFit/>
            </a:bodyPr>
            <a:lstStyle/>
            <a:p>
              <a:r>
                <a:rPr lang="en-US" dirty="0" smtClean="0"/>
                <a:t>Neural Network</a:t>
              </a:r>
            </a:p>
            <a:p>
              <a:r>
                <a:rPr lang="en-US" dirty="0" smtClean="0"/>
                <a:t>CPG</a:t>
              </a:r>
            </a:p>
            <a:p>
              <a:r>
                <a:rPr lang="en-US" dirty="0" smtClean="0"/>
                <a:t>…</a:t>
              </a:r>
              <a:endParaRPr lang="en-US" dirty="0"/>
            </a:p>
          </p:txBody>
        </p:sp>
      </p:grpSp>
      <p:grpSp>
        <p:nvGrpSpPr>
          <p:cNvPr id="15" name="Group 14"/>
          <p:cNvGrpSpPr/>
          <p:nvPr/>
        </p:nvGrpSpPr>
        <p:grpSpPr>
          <a:xfrm>
            <a:off x="1291496" y="3124200"/>
            <a:ext cx="7436008" cy="3752850"/>
            <a:chOff x="1291496" y="3124200"/>
            <a:chExt cx="7436008" cy="3752850"/>
          </a:xfrm>
        </p:grpSpPr>
        <p:sp>
          <p:nvSpPr>
            <p:cNvPr id="11" name="Down Arrow 10"/>
            <p:cNvSpPr/>
            <p:nvPr/>
          </p:nvSpPr>
          <p:spPr>
            <a:xfrm>
              <a:off x="4142800" y="3124200"/>
              <a:ext cx="848299"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91496" y="4953000"/>
              <a:ext cx="3429000" cy="646331"/>
            </a:xfrm>
            <a:prstGeom prst="rect">
              <a:avLst/>
            </a:prstGeom>
            <a:noFill/>
          </p:spPr>
          <p:txBody>
            <a:bodyPr wrap="square" rtlCol="0">
              <a:spAutoFit/>
            </a:bodyPr>
            <a:lstStyle/>
            <a:p>
              <a:r>
                <a:rPr lang="en-US" dirty="0" smtClean="0"/>
                <a:t>Cognitive Tutoring</a:t>
              </a:r>
            </a:p>
            <a:p>
              <a:r>
                <a:rPr lang="en-US" dirty="0" smtClean="0"/>
                <a:t>Intelligent Tutoring Systems</a:t>
              </a:r>
              <a:endParaRPr lang="en-US"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0496" y="4067175"/>
              <a:ext cx="4007008"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TextBox 15"/>
          <p:cNvSpPr txBox="1"/>
          <p:nvPr/>
        </p:nvSpPr>
        <p:spPr>
          <a:xfrm>
            <a:off x="1128671" y="6400800"/>
            <a:ext cx="3438278" cy="369332"/>
          </a:xfrm>
          <a:prstGeom prst="rect">
            <a:avLst/>
          </a:prstGeom>
          <a:noFill/>
        </p:spPr>
        <p:txBody>
          <a:bodyPr wrap="square" rtlCol="0">
            <a:spAutoFit/>
          </a:bodyPr>
          <a:lstStyle/>
          <a:p>
            <a:r>
              <a:rPr lang="en-US" dirty="0" smtClean="0"/>
              <a:t>Image </a:t>
            </a:r>
            <a:r>
              <a:rPr lang="en-US" dirty="0" err="1" smtClean="0"/>
              <a:t>Src</a:t>
            </a:r>
            <a:r>
              <a:rPr lang="en-US" dirty="0" smtClean="0"/>
              <a:t>: [18]</a:t>
            </a:r>
            <a:endParaRPr lang="en-US" dirty="0"/>
          </a:p>
        </p:txBody>
      </p:sp>
    </p:spTree>
    <p:extLst>
      <p:ext uri="{BB962C8B-B14F-4D97-AF65-F5344CB8AC3E}">
        <p14:creationId xmlns:p14="http://schemas.microsoft.com/office/powerpoint/2010/main" val="274646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Interesting Question</a:t>
            </a:r>
            <a:endParaRPr lang="en-US" dirty="0"/>
          </a:p>
        </p:txBody>
      </p:sp>
      <p:sp>
        <p:nvSpPr>
          <p:cNvPr id="4" name="TextBox 3"/>
          <p:cNvSpPr txBox="1"/>
          <p:nvPr/>
        </p:nvSpPr>
        <p:spPr>
          <a:xfrm>
            <a:off x="762000" y="2916632"/>
            <a:ext cx="1981200" cy="954107"/>
          </a:xfrm>
          <a:prstGeom prst="rect">
            <a:avLst/>
          </a:prstGeom>
          <a:noFill/>
        </p:spPr>
        <p:txBody>
          <a:bodyPr wrap="square" rtlCol="0">
            <a:spAutoFit/>
          </a:bodyPr>
          <a:lstStyle/>
          <a:p>
            <a:pPr algn="ctr"/>
            <a:r>
              <a:rPr lang="en-US" sz="2800" dirty="0" smtClean="0"/>
              <a:t>Cognitive Modeling</a:t>
            </a:r>
            <a:endParaRPr lang="en-US" sz="2800" dirty="0"/>
          </a:p>
        </p:txBody>
      </p:sp>
      <p:pic>
        <p:nvPicPr>
          <p:cNvPr id="2050" name="Picture 2" descr="C:\Users\CSCXZF\AppData\Local\Microsoft\Windows\Temporary Internet Files\Content.IE5\59VVEJGN\green-plus-sign-md[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1382" y="3179368"/>
            <a:ext cx="575464" cy="5754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33800" y="2916632"/>
            <a:ext cx="1981200" cy="954107"/>
          </a:xfrm>
          <a:prstGeom prst="rect">
            <a:avLst/>
          </a:prstGeom>
          <a:noFill/>
        </p:spPr>
        <p:txBody>
          <a:bodyPr wrap="square" rtlCol="0">
            <a:spAutoFit/>
          </a:bodyPr>
          <a:lstStyle/>
          <a:p>
            <a:pPr algn="ctr"/>
            <a:r>
              <a:rPr lang="en-US" sz="2800" dirty="0" smtClean="0"/>
              <a:t>Social Networking</a:t>
            </a:r>
            <a:endParaRPr lang="en-US" sz="2800" dirty="0"/>
          </a:p>
        </p:txBody>
      </p:sp>
      <p:pic>
        <p:nvPicPr>
          <p:cNvPr id="2051" name="Picture 3" descr="C:\Users\CSCXZF\AppData\Local\Microsoft\Windows\Temporary Internet Files\Content.IE5\59VVEJGN\equal[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350" y="2822185"/>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CSCXZF\AppData\Local\Microsoft\Windows\Temporary Internet Files\Content.IE5\59VVEJGN\question mark[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5182" y="2362200"/>
            <a:ext cx="2071688"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5531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LinkedIn Model</a:t>
            </a:r>
            <a:endParaRPr lang="en-US" dirty="0"/>
          </a:p>
        </p:txBody>
      </p:sp>
      <p:pic>
        <p:nvPicPr>
          <p:cNvPr id="3076" name="Picture 4" descr="C:\Users\CSCXZF\AppData\Local\Microsoft\Windows\Temporary Internet Files\Content.IE5\LLCBZTEM\good_student[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444120" y="2209800"/>
            <a:ext cx="29718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CSCXZF\AppData\Local\Microsoft\Windows\Temporary Internet Files\Content.IE5\59VVEJGN\mrs_degrees_thum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498600"/>
            <a:ext cx="1682120" cy="16891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CSCXZF\AppData\Local\Microsoft\Windows\Temporary Internet Files\Content.IE5\LLCBZTEM\LargeSize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2517" y="3876675"/>
            <a:ext cx="835341" cy="8353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07760" y="2997200"/>
            <a:ext cx="990600" cy="381000"/>
          </a:xfrm>
          <a:prstGeom prst="rect">
            <a:avLst/>
          </a:prstGeom>
          <a:noFill/>
        </p:spPr>
        <p:txBody>
          <a:bodyPr wrap="square" rtlCol="0">
            <a:spAutoFit/>
          </a:bodyPr>
          <a:lstStyle/>
          <a:p>
            <a:r>
              <a:rPr lang="en-US" dirty="0" smtClean="0"/>
              <a:t>degree</a:t>
            </a:r>
            <a:endParaRPr lang="en-US" dirty="0"/>
          </a:p>
        </p:txBody>
      </p:sp>
      <p:sp>
        <p:nvSpPr>
          <p:cNvPr id="10" name="TextBox 9"/>
          <p:cNvSpPr txBox="1"/>
          <p:nvPr/>
        </p:nvSpPr>
        <p:spPr>
          <a:xfrm>
            <a:off x="728186" y="4807265"/>
            <a:ext cx="1370173" cy="369332"/>
          </a:xfrm>
          <a:prstGeom prst="rect">
            <a:avLst/>
          </a:prstGeom>
          <a:noFill/>
        </p:spPr>
        <p:txBody>
          <a:bodyPr wrap="square" rtlCol="0">
            <a:spAutoFit/>
          </a:bodyPr>
          <a:lstStyle/>
          <a:p>
            <a:pPr algn="ctr"/>
            <a:r>
              <a:rPr lang="en-US" dirty="0" smtClean="0"/>
              <a:t>Resume</a:t>
            </a:r>
            <a:endParaRPr lang="en-US" dirty="0"/>
          </a:p>
        </p:txBody>
      </p:sp>
      <p:pic>
        <p:nvPicPr>
          <p:cNvPr id="3079" name="Picture 7" descr="C:\Users\CSCXZF\AppData\Local\Microsoft\Windows\Temporary Internet Files\Content.IE5\59VVEJGN\social-network-ispazio[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2600" y="758909"/>
            <a:ext cx="3733800" cy="25864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62700" y="3031002"/>
            <a:ext cx="1447800" cy="646331"/>
          </a:xfrm>
          <a:prstGeom prst="rect">
            <a:avLst/>
          </a:prstGeom>
          <a:noFill/>
        </p:spPr>
        <p:txBody>
          <a:bodyPr wrap="square" rtlCol="0">
            <a:spAutoFit/>
          </a:bodyPr>
          <a:lstStyle/>
          <a:p>
            <a:pPr algn="ctr"/>
            <a:r>
              <a:rPr lang="en-US" dirty="0" smtClean="0"/>
              <a:t>Network References</a:t>
            </a:r>
            <a:endParaRPr lang="en-US" dirty="0"/>
          </a:p>
        </p:txBody>
      </p:sp>
      <p:pic>
        <p:nvPicPr>
          <p:cNvPr id="3082" name="Picture 10" descr="C:\Users\CSCXZF\AppData\Local\Microsoft\Windows\Temporary Internet Files\Content.IE5\59VVEJGN\skillschart[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62600" y="3980765"/>
            <a:ext cx="3269720" cy="2525859"/>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p:cNvSpPr/>
          <p:nvPr/>
        </p:nvSpPr>
        <p:spPr>
          <a:xfrm>
            <a:off x="8229600" y="3187700"/>
            <a:ext cx="602720" cy="16195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429500" y="3677333"/>
            <a:ext cx="1101460" cy="369332"/>
          </a:xfrm>
          <a:prstGeom prst="rect">
            <a:avLst/>
          </a:prstGeom>
          <a:noFill/>
        </p:spPr>
        <p:txBody>
          <a:bodyPr wrap="square" rtlCol="0">
            <a:spAutoFit/>
          </a:bodyPr>
          <a:lstStyle/>
          <a:p>
            <a:r>
              <a:rPr lang="en-US" dirty="0" smtClean="0"/>
              <a:t>Endorse</a:t>
            </a:r>
            <a:endParaRPr lang="en-US" dirty="0"/>
          </a:p>
        </p:txBody>
      </p:sp>
    </p:spTree>
    <p:extLst>
      <p:ext uri="{BB962C8B-B14F-4D97-AF65-F5344CB8AC3E}">
        <p14:creationId xmlns:p14="http://schemas.microsoft.com/office/powerpoint/2010/main" val="27773382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Match</a:t>
            </a:r>
            <a:endParaRPr lang="en-US" dirty="0"/>
          </a:p>
        </p:txBody>
      </p:sp>
      <p:pic>
        <p:nvPicPr>
          <p:cNvPr id="4098" name="Picture 2" descr="C:\Users\CSCXZF\AppData\Local\Microsoft\Windows\Temporary Internet Files\Content.IE5\ED4WAIKP\question_mark_serious_thinker_500_clr[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895600"/>
            <a:ext cx="2057400" cy="2571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2514600"/>
            <a:ext cx="4572000" cy="954107"/>
          </a:xfrm>
          <a:prstGeom prst="rect">
            <a:avLst/>
          </a:prstGeom>
          <a:noFill/>
        </p:spPr>
        <p:txBody>
          <a:bodyPr wrap="square" rtlCol="0">
            <a:spAutoFit/>
          </a:bodyPr>
          <a:lstStyle/>
          <a:p>
            <a:r>
              <a:rPr lang="en-US" sz="2800" dirty="0" smtClean="0"/>
              <a:t>How does LinkedIn select you for a job?</a:t>
            </a:r>
            <a:endParaRPr lang="en-US" sz="2800" dirty="0"/>
          </a:p>
        </p:txBody>
      </p:sp>
    </p:spTree>
    <p:extLst>
      <p:ext uri="{BB962C8B-B14F-4D97-AF65-F5344CB8AC3E}">
        <p14:creationId xmlns:p14="http://schemas.microsoft.com/office/powerpoint/2010/main" val="13745222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Profile</a:t>
            </a:r>
            <a:endParaRPr lang="en-US" dirty="0"/>
          </a:p>
        </p:txBody>
      </p:sp>
      <p:sp>
        <p:nvSpPr>
          <p:cNvPr id="4" name="Oval 3"/>
          <p:cNvSpPr/>
          <p:nvPr/>
        </p:nvSpPr>
        <p:spPr>
          <a:xfrm>
            <a:off x="762000" y="1600200"/>
            <a:ext cx="2743200" cy="2743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Cognitive Models</a:t>
            </a:r>
            <a:endParaRPr lang="en-US" sz="2800" dirty="0"/>
          </a:p>
        </p:txBody>
      </p:sp>
      <p:sp>
        <p:nvSpPr>
          <p:cNvPr id="5" name="Oval 4"/>
          <p:cNvSpPr/>
          <p:nvPr/>
        </p:nvSpPr>
        <p:spPr>
          <a:xfrm>
            <a:off x="3124200" y="1600200"/>
            <a:ext cx="2743200" cy="27432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Knowledge Body</a:t>
            </a:r>
            <a:endParaRPr lang="en-US" sz="2800" dirty="0"/>
          </a:p>
        </p:txBody>
      </p:sp>
      <p:sp>
        <p:nvSpPr>
          <p:cNvPr id="6" name="Oval 5"/>
          <p:cNvSpPr/>
          <p:nvPr/>
        </p:nvSpPr>
        <p:spPr>
          <a:xfrm>
            <a:off x="1905000" y="3505200"/>
            <a:ext cx="2743200" cy="274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Social Net of References</a:t>
            </a:r>
            <a:endParaRPr lang="en-US" sz="2800" dirty="0">
              <a:solidFill>
                <a:schemeClr val="tx1"/>
              </a:solidFill>
            </a:endParaRPr>
          </a:p>
        </p:txBody>
      </p:sp>
      <p:sp>
        <p:nvSpPr>
          <p:cNvPr id="7" name="TextBox 6"/>
          <p:cNvSpPr txBox="1"/>
          <p:nvPr/>
        </p:nvSpPr>
        <p:spPr>
          <a:xfrm>
            <a:off x="5638800" y="5334000"/>
            <a:ext cx="2819400" cy="369332"/>
          </a:xfrm>
          <a:prstGeom prst="rect">
            <a:avLst/>
          </a:prstGeom>
          <a:noFill/>
        </p:spPr>
        <p:txBody>
          <a:bodyPr wrap="square" rtlCol="0">
            <a:spAutoFit/>
          </a:bodyPr>
          <a:lstStyle/>
          <a:p>
            <a:r>
              <a:rPr lang="en-US" dirty="0" smtClean="0"/>
              <a:t>Privacy Issues?</a:t>
            </a:r>
            <a:endParaRPr lang="en-US" dirty="0"/>
          </a:p>
        </p:txBody>
      </p:sp>
    </p:spTree>
    <p:extLst>
      <p:ext uri="{BB962C8B-B14F-4D97-AF65-F5344CB8AC3E}">
        <p14:creationId xmlns:p14="http://schemas.microsoft.com/office/powerpoint/2010/main" val="23627676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FIN</a:t>
            </a:r>
            <a:endParaRPr lang="en-US" i="1" dirty="0"/>
          </a:p>
        </p:txBody>
      </p:sp>
      <p:sp>
        <p:nvSpPr>
          <p:cNvPr id="4" name="TextBox 3"/>
          <p:cNvSpPr txBox="1"/>
          <p:nvPr/>
        </p:nvSpPr>
        <p:spPr>
          <a:xfrm>
            <a:off x="6858000" y="6477000"/>
            <a:ext cx="1676400" cy="381000"/>
          </a:xfrm>
          <a:prstGeom prst="rect">
            <a:avLst/>
          </a:prstGeom>
          <a:noFill/>
        </p:spPr>
        <p:txBody>
          <a:bodyPr wrap="square" rtlCol="0">
            <a:spAutoFit/>
          </a:bodyPr>
          <a:lstStyle/>
          <a:p>
            <a:r>
              <a:rPr lang="en-US" dirty="0" smtClean="0"/>
              <a:t>Image </a:t>
            </a:r>
            <a:r>
              <a:rPr lang="en-US" dirty="0" err="1" smtClean="0"/>
              <a:t>Src</a:t>
            </a:r>
            <a:r>
              <a:rPr lang="en-US" dirty="0" smtClean="0"/>
              <a:t>: [19]</a:t>
            </a:r>
            <a:endParaRPr lang="en-US" dirty="0"/>
          </a:p>
        </p:txBody>
      </p:sp>
      <p:grpSp>
        <p:nvGrpSpPr>
          <p:cNvPr id="5" name="Group 4"/>
          <p:cNvGrpSpPr/>
          <p:nvPr/>
        </p:nvGrpSpPr>
        <p:grpSpPr>
          <a:xfrm>
            <a:off x="495300" y="1371600"/>
            <a:ext cx="8196770" cy="4190998"/>
            <a:chOff x="495300" y="1371600"/>
            <a:chExt cx="8196770" cy="4190998"/>
          </a:xfrm>
        </p:grpSpPr>
        <p:pic>
          <p:nvPicPr>
            <p:cNvPr id="5122" name="Picture 2" descr="https://upload.wikimedia.org/wikipedia/commons/thumb/c/cd/Turing_flat.jpg/260px-Turing_fl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371600"/>
              <a:ext cx="2490031" cy="1752600"/>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5124" name="Picture 4" descr="https://upload.wikimedia.org/wikipedia/commons/thumb/4/4b/Colossus.jpg/290px-Coloss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3744120"/>
              <a:ext cx="2470981" cy="1818477"/>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5126" name="Picture 6" descr="https://upload.wikimedia.org/wikipedia/commons/thumb/5/5c/Bombe-rebuild.jpg/330px-Bombe-rebuil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8999" y="1390650"/>
              <a:ext cx="2490031" cy="1818477"/>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5128" name="Picture 8" descr="https://upload.wikimedia.org/wikipedia/commons/thumb/c/c4/AlanTuring-Bletchley.jpg/150px-AlanTuring-Bletchle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799" y="1390649"/>
              <a:ext cx="1643201" cy="1818477"/>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5130" name="Picture 10" descr="https://upload.wikimedia.org/wikipedia/commons/thumb/3/3e/EnigmaMachineLabeled.jpg/220px-EnigmaMachineLabele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8999" y="3690938"/>
              <a:ext cx="2095500" cy="1871660"/>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5132" name="Picture 12" descr="https://upload.wikimedia.org/wikipedia/commons/thumb/2/27/Enigma-plugboard.jpg/220px-Enigma-plugboar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9030" y="3671887"/>
              <a:ext cx="2773040" cy="1890709"/>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50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0"/>
            <a:ext cx="4495800" cy="369332"/>
          </a:xfrm>
          <a:prstGeom prst="rect">
            <a:avLst/>
          </a:prstGeom>
          <a:noFill/>
        </p:spPr>
        <p:txBody>
          <a:bodyPr wrap="square" rtlCol="0">
            <a:spAutoFit/>
          </a:bodyPr>
          <a:lstStyle/>
          <a:p>
            <a:r>
              <a:rPr lang="en-US" b="1" dirty="0" smtClean="0"/>
              <a:t>References</a:t>
            </a:r>
            <a:endParaRPr lang="en-US" b="1" dirty="0"/>
          </a:p>
        </p:txBody>
      </p:sp>
      <p:sp>
        <p:nvSpPr>
          <p:cNvPr id="3" name="TextBox 2"/>
          <p:cNvSpPr txBox="1"/>
          <p:nvPr/>
        </p:nvSpPr>
        <p:spPr>
          <a:xfrm>
            <a:off x="76200" y="533400"/>
            <a:ext cx="7772400" cy="5078313"/>
          </a:xfrm>
          <a:prstGeom prst="rect">
            <a:avLst/>
          </a:prstGeom>
          <a:noFill/>
        </p:spPr>
        <p:txBody>
          <a:bodyPr wrap="square" rtlCol="0">
            <a:spAutoFit/>
          </a:bodyPr>
          <a:lstStyle/>
          <a:p>
            <a:r>
              <a:rPr lang="en-US" dirty="0"/>
              <a:t>[1] H. Green, The bobo doll </a:t>
            </a:r>
            <a:r>
              <a:rPr lang="en-US" dirty="0" err="1"/>
              <a:t>beatdown</a:t>
            </a:r>
            <a:r>
              <a:rPr lang="en-US" dirty="0"/>
              <a:t>-  https://www.youtube.com/watch?v=128Ts5r9NRE</a:t>
            </a:r>
          </a:p>
          <a:p>
            <a:r>
              <a:rPr lang="en-US" dirty="0" smtClean="0"/>
              <a:t>[</a:t>
            </a:r>
            <a:r>
              <a:rPr lang="en-US" dirty="0"/>
              <a:t>2</a:t>
            </a:r>
            <a:r>
              <a:rPr lang="en-US" dirty="0" smtClean="0"/>
              <a:t>] </a:t>
            </a:r>
            <a:r>
              <a:rPr lang="en-US" dirty="0"/>
              <a:t>The bobo doll experiment - - </a:t>
            </a:r>
            <a:r>
              <a:rPr lang="en-US" dirty="0">
                <a:hlinkClick r:id="rId3"/>
              </a:rPr>
              <a:t>http://</a:t>
            </a:r>
            <a:r>
              <a:rPr lang="en-US" dirty="0" smtClean="0">
                <a:hlinkClick r:id="rId3"/>
              </a:rPr>
              <a:t>www.simplypsychology.org/bobo-doll.html</a:t>
            </a:r>
            <a:endParaRPr lang="en-US" dirty="0" smtClean="0"/>
          </a:p>
          <a:p>
            <a:r>
              <a:rPr lang="en-US" dirty="0" smtClean="0"/>
              <a:t>[3] A. Bandura, Social Learning Theory. Prentice Hall, 1977.</a:t>
            </a:r>
          </a:p>
          <a:p>
            <a:r>
              <a:rPr lang="en-US" dirty="0" smtClean="0"/>
              <a:t>[4] </a:t>
            </a:r>
            <a:r>
              <a:rPr lang="en-US" dirty="0"/>
              <a:t>S. McLeod, Bandura – Social Learning Theory, </a:t>
            </a:r>
            <a:r>
              <a:rPr lang="en-US" dirty="0">
                <a:hlinkClick r:id="rId4"/>
              </a:rPr>
              <a:t>http://</a:t>
            </a:r>
            <a:r>
              <a:rPr lang="en-US" dirty="0" smtClean="0">
                <a:hlinkClick r:id="rId4"/>
              </a:rPr>
              <a:t>www.simplypsychology.org/bandura.html</a:t>
            </a:r>
            <a:endParaRPr lang="en-US" dirty="0" smtClean="0"/>
          </a:p>
          <a:p>
            <a:r>
              <a:rPr lang="en-US" dirty="0"/>
              <a:t>[5] </a:t>
            </a:r>
            <a:r>
              <a:rPr lang="en-US" dirty="0" smtClean="0"/>
              <a:t>NTDTV, How to conquer fear of snakes, https</a:t>
            </a:r>
            <a:r>
              <a:rPr lang="en-US" dirty="0"/>
              <a:t>://www.youtube.com/watch?v=sIt9AItzD_g</a:t>
            </a:r>
          </a:p>
          <a:p>
            <a:r>
              <a:rPr lang="en-US" dirty="0" smtClean="0"/>
              <a:t>[6] </a:t>
            </a:r>
            <a:r>
              <a:rPr lang="en-US" dirty="0"/>
              <a:t>C. </a:t>
            </a:r>
            <a:r>
              <a:rPr lang="en-US" dirty="0" err="1"/>
              <a:t>Redecker</a:t>
            </a:r>
            <a:r>
              <a:rPr lang="en-US" dirty="0"/>
              <a:t>, K. Ala-</a:t>
            </a:r>
            <a:r>
              <a:rPr lang="en-US" dirty="0" err="1"/>
              <a:t>Mutka</a:t>
            </a:r>
            <a:r>
              <a:rPr lang="en-US" dirty="0"/>
              <a:t>, Y. </a:t>
            </a:r>
            <a:r>
              <a:rPr lang="en-US" dirty="0" err="1"/>
              <a:t>Punie</a:t>
            </a:r>
            <a:r>
              <a:rPr lang="en-US" dirty="0"/>
              <a:t>, Learning 2.0 – the use of social computing to enhance lifelong learning, </a:t>
            </a:r>
            <a:r>
              <a:rPr lang="en-US" dirty="0">
                <a:hlinkClick r:id="rId5"/>
              </a:rPr>
              <a:t>http://</a:t>
            </a:r>
            <a:r>
              <a:rPr lang="en-US" dirty="0" smtClean="0">
                <a:hlinkClick r:id="rId5"/>
              </a:rPr>
              <a:t>is.jrc.ec.europa.eu/pages/EADTUpaperFINAL.pdf.pdf</a:t>
            </a:r>
            <a:endParaRPr lang="en-US" dirty="0" smtClean="0"/>
          </a:p>
          <a:p>
            <a:r>
              <a:rPr lang="en-US" dirty="0" smtClean="0"/>
              <a:t>[7] elgg.org, ELGG Show Case (Wiley </a:t>
            </a:r>
            <a:r>
              <a:rPr lang="en-US" dirty="0"/>
              <a:t>Faculty Network), https://elgg.org/showcase/view/1542898/wiley-faculty-network</a:t>
            </a:r>
          </a:p>
          <a:p>
            <a:r>
              <a:rPr lang="en-US" dirty="0"/>
              <a:t>[8] R. </a:t>
            </a:r>
            <a:r>
              <a:rPr lang="en-US" dirty="0" smtClean="0"/>
              <a:t>Hollingsworth, Using Second Life </a:t>
            </a:r>
            <a:r>
              <a:rPr lang="en-US" dirty="0"/>
              <a:t>in History Classes, </a:t>
            </a:r>
            <a:r>
              <a:rPr lang="en-US" dirty="0">
                <a:hlinkClick r:id="rId6"/>
              </a:rPr>
              <a:t>https://ukisland.wordpress.com/2013/11/22/history-class</a:t>
            </a:r>
            <a:r>
              <a:rPr lang="en-US" dirty="0" smtClean="0">
                <a:hlinkClick r:id="rId6"/>
              </a:rPr>
              <a:t>/</a:t>
            </a:r>
            <a:endParaRPr lang="en-US" dirty="0" smtClean="0"/>
          </a:p>
          <a:p>
            <a:r>
              <a:rPr lang="en-US" dirty="0" smtClean="0"/>
              <a:t>[9] avatarlange.com, Practice Foreign Language </a:t>
            </a:r>
            <a:r>
              <a:rPr lang="en-US" dirty="0"/>
              <a:t>in Second Life, </a:t>
            </a:r>
            <a:r>
              <a:rPr lang="en-US" dirty="0">
                <a:hlinkClick r:id="rId7"/>
              </a:rPr>
              <a:t>http://</a:t>
            </a:r>
            <a:r>
              <a:rPr lang="en-US" dirty="0" smtClean="0">
                <a:hlinkClick r:id="rId7"/>
              </a:rPr>
              <a:t>www.avatarlanguages.com/freepractice.php</a:t>
            </a:r>
            <a:endParaRPr lang="en-US" dirty="0" smtClean="0"/>
          </a:p>
          <a:p>
            <a:r>
              <a:rPr lang="en-US" dirty="0" smtClean="0"/>
              <a:t>[10] secondlife.org, </a:t>
            </a:r>
            <a:r>
              <a:rPr lang="en-US" dirty="0"/>
              <a:t>Arch21 Project, http://</a:t>
            </a:r>
            <a:r>
              <a:rPr lang="en-US" dirty="0" smtClean="0"/>
              <a:t>secondlife.com/destination/archi21</a:t>
            </a:r>
          </a:p>
        </p:txBody>
      </p:sp>
    </p:spTree>
    <p:extLst>
      <p:ext uri="{BB962C8B-B14F-4D97-AF65-F5344CB8AC3E}">
        <p14:creationId xmlns:p14="http://schemas.microsoft.com/office/powerpoint/2010/main" val="21856810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81000"/>
            <a:ext cx="7772400" cy="6740307"/>
          </a:xfrm>
          <a:prstGeom prst="rect">
            <a:avLst/>
          </a:prstGeom>
          <a:noFill/>
        </p:spPr>
        <p:txBody>
          <a:bodyPr wrap="square" rtlCol="0">
            <a:spAutoFit/>
          </a:bodyPr>
          <a:lstStyle/>
          <a:p>
            <a:r>
              <a:rPr lang="en-US" dirty="0" smtClean="0"/>
              <a:t>[11] </a:t>
            </a:r>
            <a:r>
              <a:rPr lang="pt-BR" dirty="0" smtClean="0"/>
              <a:t>G. Veletsianos </a:t>
            </a:r>
            <a:r>
              <a:rPr lang="pt-BR" dirty="0"/>
              <a:t>and </a:t>
            </a:r>
            <a:r>
              <a:rPr lang="pt-BR" dirty="0" smtClean="0"/>
              <a:t>C. C</a:t>
            </a:r>
            <a:r>
              <a:rPr lang="pt-BR" dirty="0"/>
              <a:t>. </a:t>
            </a:r>
            <a:r>
              <a:rPr lang="pt-BR" dirty="0" smtClean="0"/>
              <a:t>Navarrete , </a:t>
            </a:r>
            <a:r>
              <a:rPr lang="en-US" dirty="0"/>
              <a:t>Online Social Networks as Formal Learning Environments: Learner Experiences and </a:t>
            </a:r>
            <a:r>
              <a:rPr lang="en-US" dirty="0" smtClean="0"/>
              <a:t>Activities, International Review of Research in Open and Distributed Computing, 2012. Available at </a:t>
            </a:r>
            <a:endParaRPr lang="en-US" dirty="0"/>
          </a:p>
          <a:p>
            <a:r>
              <a:rPr lang="en-US" dirty="0" smtClean="0">
                <a:hlinkClick r:id="rId3"/>
              </a:rPr>
              <a:t>http</a:t>
            </a:r>
            <a:r>
              <a:rPr lang="en-US" dirty="0">
                <a:hlinkClick r:id="rId3"/>
              </a:rPr>
              <a:t>://</a:t>
            </a:r>
            <a:r>
              <a:rPr lang="en-US" dirty="0" smtClean="0">
                <a:hlinkClick r:id="rId3"/>
              </a:rPr>
              <a:t>www.irrodl.org/index.php/irrodl/article/view/1078/2077</a:t>
            </a:r>
            <a:endParaRPr lang="en-US" dirty="0" smtClean="0"/>
          </a:p>
          <a:p>
            <a:r>
              <a:rPr lang="en-US" dirty="0" smtClean="0"/>
              <a:t>[12] M. </a:t>
            </a:r>
            <a:r>
              <a:rPr lang="en-US" dirty="0" err="1" smtClean="0"/>
              <a:t>Lahanas</a:t>
            </a:r>
            <a:r>
              <a:rPr lang="en-US" dirty="0" smtClean="0"/>
              <a:t>, Education in Ancient Greek</a:t>
            </a:r>
            <a:r>
              <a:rPr lang="en-US" dirty="0"/>
              <a:t>, </a:t>
            </a:r>
            <a:r>
              <a:rPr lang="en-US" dirty="0">
                <a:hlinkClick r:id="rId4"/>
              </a:rPr>
              <a:t>http://</a:t>
            </a:r>
            <a:r>
              <a:rPr lang="en-US" dirty="0" smtClean="0">
                <a:hlinkClick r:id="rId4"/>
              </a:rPr>
              <a:t>www.mlahanas.de/Greeks/EducationAncientGreece.htm</a:t>
            </a:r>
            <a:endParaRPr lang="en-US" dirty="0" smtClean="0"/>
          </a:p>
          <a:p>
            <a:r>
              <a:rPr lang="en-US" dirty="0" smtClean="0"/>
              <a:t>[13] historyforkids.org, </a:t>
            </a:r>
            <a:r>
              <a:rPr lang="en-US" dirty="0"/>
              <a:t>Roman Schools, </a:t>
            </a:r>
            <a:r>
              <a:rPr lang="en-US" dirty="0">
                <a:hlinkClick r:id="rId5"/>
              </a:rPr>
              <a:t>http://</a:t>
            </a:r>
            <a:r>
              <a:rPr lang="en-US" dirty="0" smtClean="0">
                <a:hlinkClick r:id="rId5"/>
              </a:rPr>
              <a:t>www.historyforkids.org/learn/romans/people/school.htm</a:t>
            </a:r>
            <a:endParaRPr lang="en-US" dirty="0" smtClean="0"/>
          </a:p>
          <a:p>
            <a:r>
              <a:rPr lang="en-US" dirty="0" smtClean="0"/>
              <a:t>[14] China Travel Depot, Chinese </a:t>
            </a:r>
            <a:r>
              <a:rPr lang="en-US" dirty="0"/>
              <a:t>Ancient Education, </a:t>
            </a:r>
            <a:r>
              <a:rPr lang="en-US" dirty="0">
                <a:hlinkClick r:id="rId6"/>
              </a:rPr>
              <a:t>http://</a:t>
            </a:r>
            <a:r>
              <a:rPr lang="en-US" dirty="0" smtClean="0">
                <a:hlinkClick r:id="rId6"/>
              </a:rPr>
              <a:t>www.chinatraveldepot.com/C207-chinese-ancient-education</a:t>
            </a:r>
            <a:endParaRPr lang="en-US" dirty="0" smtClean="0"/>
          </a:p>
          <a:p>
            <a:r>
              <a:rPr lang="en-US" dirty="0" smtClean="0"/>
              <a:t>[15] </a:t>
            </a:r>
            <a:r>
              <a:rPr lang="en-US" dirty="0" err="1" smtClean="0"/>
              <a:t>ReturnOfRings</a:t>
            </a:r>
            <a:r>
              <a:rPr lang="en-US" dirty="0" smtClean="0"/>
              <a:t>, Why is American still using </a:t>
            </a:r>
            <a:r>
              <a:rPr lang="en-US" dirty="0"/>
              <a:t>Prussian System, </a:t>
            </a:r>
            <a:r>
              <a:rPr lang="en-US" dirty="0">
                <a:hlinkClick r:id="rId7"/>
              </a:rPr>
              <a:t>http://</a:t>
            </a:r>
            <a:r>
              <a:rPr lang="en-US" dirty="0" smtClean="0">
                <a:hlinkClick r:id="rId7"/>
              </a:rPr>
              <a:t>www.returnofkings.com/64892/why-is-the-united-states-still-using-the-prussian-education-system</a:t>
            </a:r>
            <a:endParaRPr lang="en-US" dirty="0" smtClean="0"/>
          </a:p>
          <a:p>
            <a:r>
              <a:rPr lang="en-US" dirty="0" smtClean="0"/>
              <a:t>[16] Chesapeake.edu, 19</a:t>
            </a:r>
            <a:r>
              <a:rPr lang="en-US" baseline="30000" dirty="0" smtClean="0"/>
              <a:t>th</a:t>
            </a:r>
            <a:r>
              <a:rPr lang="en-US" dirty="0" smtClean="0"/>
              <a:t> </a:t>
            </a:r>
            <a:r>
              <a:rPr lang="en-US" dirty="0"/>
              <a:t>Century Education, </a:t>
            </a:r>
            <a:r>
              <a:rPr lang="en-US" dirty="0">
                <a:hlinkClick r:id="rId8"/>
              </a:rPr>
              <a:t>http://</a:t>
            </a:r>
            <a:r>
              <a:rPr lang="en-US" dirty="0" smtClean="0">
                <a:hlinkClick r:id="rId8"/>
              </a:rPr>
              <a:t>www.chesapeake.edu/Library/EDU_101/eduhist_19thC.asp</a:t>
            </a:r>
            <a:endParaRPr lang="en-US" dirty="0" smtClean="0"/>
          </a:p>
          <a:p>
            <a:r>
              <a:rPr lang="en-US" dirty="0" smtClean="0"/>
              <a:t>[17] Wiki</a:t>
            </a:r>
            <a:r>
              <a:rPr lang="en-US" dirty="0"/>
              <a:t>, Ford Model T, </a:t>
            </a:r>
            <a:r>
              <a:rPr lang="en-US" dirty="0">
                <a:hlinkClick r:id="rId9"/>
              </a:rPr>
              <a:t>https://</a:t>
            </a:r>
            <a:r>
              <a:rPr lang="en-US" dirty="0" smtClean="0">
                <a:hlinkClick r:id="rId9"/>
              </a:rPr>
              <a:t>en.wikipedia.org/wiki/Ford_Model_T</a:t>
            </a:r>
            <a:endParaRPr lang="en-US" dirty="0" smtClean="0"/>
          </a:p>
          <a:p>
            <a:r>
              <a:rPr lang="en-US" dirty="0" smtClean="0"/>
              <a:t>[18] Carnegie Learning, Cognitive </a:t>
            </a:r>
            <a:r>
              <a:rPr lang="en-US" dirty="0"/>
              <a:t>Tutor Software, </a:t>
            </a:r>
            <a:r>
              <a:rPr lang="en-US" dirty="0">
                <a:hlinkClick r:id="rId10"/>
              </a:rPr>
              <a:t>https://www.carnegielearning.com/learning-solutions/software/cognitive-tutor</a:t>
            </a:r>
            <a:r>
              <a:rPr lang="en-US" dirty="0" smtClean="0">
                <a:hlinkClick r:id="rId10"/>
              </a:rPr>
              <a:t>/</a:t>
            </a:r>
            <a:endParaRPr lang="en-US" dirty="0" smtClean="0"/>
          </a:p>
          <a:p>
            <a:r>
              <a:rPr lang="en-US" dirty="0" smtClean="0"/>
              <a:t>[19</a:t>
            </a:r>
            <a:r>
              <a:rPr lang="en-US" dirty="0"/>
              <a:t>] Wiki, Bletchley Park</a:t>
            </a:r>
          </a:p>
          <a:p>
            <a:r>
              <a:rPr lang="en-US" dirty="0"/>
              <a:t>, </a:t>
            </a:r>
            <a:r>
              <a:rPr lang="en-US" dirty="0">
                <a:hlinkClick r:id="rId11"/>
              </a:rPr>
              <a:t>https://</a:t>
            </a:r>
            <a:r>
              <a:rPr lang="en-US" dirty="0" smtClean="0">
                <a:hlinkClick r:id="rId11"/>
              </a:rPr>
              <a:t>en.wikipedia.org/wiki/Bletchley_Park#Personnel</a:t>
            </a:r>
            <a:endParaRPr lang="en-US" dirty="0" smtClean="0"/>
          </a:p>
          <a:p>
            <a:r>
              <a:rPr lang="en-US" dirty="0" smtClean="0"/>
              <a:t>[2] Wiki, Enigma </a:t>
            </a:r>
            <a:r>
              <a:rPr lang="en-US" dirty="0"/>
              <a:t>Machine, </a:t>
            </a:r>
            <a:r>
              <a:rPr lang="en-US" dirty="0">
                <a:hlinkClick r:id="rId12"/>
              </a:rPr>
              <a:t>https://</a:t>
            </a:r>
            <a:r>
              <a:rPr lang="en-US" dirty="0" smtClean="0">
                <a:hlinkClick r:id="rId12"/>
              </a:rPr>
              <a:t>en.wikipedia.org/wiki/Enigma_machine</a:t>
            </a:r>
            <a:endParaRPr lang="en-US" dirty="0" smtClean="0"/>
          </a:p>
          <a:p>
            <a:endParaRPr lang="en-US" dirty="0"/>
          </a:p>
          <a:p>
            <a:endParaRPr lang="en-US" dirty="0" smtClean="0"/>
          </a:p>
          <a:p>
            <a:endParaRPr lang="en-US" dirty="0" smtClean="0"/>
          </a:p>
        </p:txBody>
      </p:sp>
    </p:spTree>
    <p:extLst>
      <p:ext uri="{BB962C8B-B14F-4D97-AF65-F5344CB8AC3E}">
        <p14:creationId xmlns:p14="http://schemas.microsoft.com/office/powerpoint/2010/main" val="36252033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8533"/>
            <a:ext cx="8229600" cy="990600"/>
          </a:xfrm>
        </p:spPr>
        <p:txBody>
          <a:bodyPr/>
          <a:lstStyle/>
          <a:p>
            <a:r>
              <a:rPr lang="en-US" dirty="0" smtClean="0"/>
              <a:t>Applications of Social Learning Theory</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100028521"/>
              </p:ext>
            </p:extLst>
          </p:nvPr>
        </p:nvGraphicFramePr>
        <p:xfrm>
          <a:off x="152400" y="1371600"/>
          <a:ext cx="7696200" cy="4860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sIt9AItzD_g"/>
          <p:cNvPicPr>
            <a:picLocks noRot="1" noChangeAspect="1"/>
          </p:cNvPicPr>
          <p:nvPr>
            <a:videoFile r:link="rId1"/>
          </p:nvPr>
        </p:nvPicPr>
        <p:blipFill>
          <a:blip r:embed="rId9">
            <a:extLst>
              <a:ext uri="{28A0092B-C50C-407E-A947-70E740481C1C}">
                <a14:useLocalDpi xmlns:a14="http://schemas.microsoft.com/office/drawing/2010/main" val="0"/>
              </a:ext>
            </a:extLst>
          </a:blip>
          <a:stretch>
            <a:fillRect/>
          </a:stretch>
        </p:blipFill>
        <p:spPr>
          <a:xfrm>
            <a:off x="3217333" y="2971800"/>
            <a:ext cx="5638800" cy="3176419"/>
          </a:xfrm>
          <a:prstGeom prst="rect">
            <a:avLst/>
          </a:prstGeom>
          <a:ln w="88900" cap="sq" cmpd="thickThin">
            <a:solidFill>
              <a:srgbClr val="000000"/>
            </a:solidFill>
            <a:prstDash val="solid"/>
            <a:miter lim="800000"/>
          </a:ln>
          <a:effectLst>
            <a:innerShdw blurRad="76200">
              <a:srgbClr val="000000"/>
            </a:innerShdw>
          </a:effectLst>
        </p:spPr>
      </p:pic>
      <p:sp>
        <p:nvSpPr>
          <p:cNvPr id="3" name="TextBox 2"/>
          <p:cNvSpPr txBox="1"/>
          <p:nvPr/>
        </p:nvSpPr>
        <p:spPr>
          <a:xfrm>
            <a:off x="4800600" y="6400800"/>
            <a:ext cx="4055533" cy="369332"/>
          </a:xfrm>
          <a:prstGeom prst="rect">
            <a:avLst/>
          </a:prstGeom>
          <a:noFill/>
        </p:spPr>
        <p:txBody>
          <a:bodyPr wrap="square" rtlCol="0">
            <a:spAutoFit/>
          </a:bodyPr>
          <a:lstStyle/>
          <a:p>
            <a:pPr algn="r"/>
            <a:r>
              <a:rPr lang="en-US" dirty="0" smtClean="0"/>
              <a:t>References: [5]</a:t>
            </a:r>
            <a:endParaRPr lang="en-US" dirty="0"/>
          </a:p>
        </p:txBody>
      </p:sp>
    </p:spTree>
    <p:extLst>
      <p:ext uri="{BB962C8B-B14F-4D97-AF65-F5344CB8AC3E}">
        <p14:creationId xmlns:p14="http://schemas.microsoft.com/office/powerpoint/2010/main" val="2635435730"/>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ight Bulb_250x250_16.wmv">
            <a:hlinkClick r:id="" action="ppaction://media"/>
          </p:cNvPr>
          <p:cNvPicPr>
            <a:picLocks/>
          </p:cNvPicPr>
          <p:nvPr>
            <a:videoFile r:link="rId2"/>
            <p:extLst>
              <p:ext uri="{DAA4B4D4-6D71-4841-9C94-3DE7FCFB9230}">
                <p14:media xmlns:p14="http://schemas.microsoft.com/office/powerpoint/2010/main" r:embed="rId1"/>
              </p:ext>
            </p:extLst>
          </p:nvPr>
        </p:nvPicPr>
        <p:blipFill>
          <a:blip r:embed="rId15"/>
          <a:stretch>
            <a:fillRect/>
          </a:stretch>
        </p:blipFill>
        <p:spPr>
          <a:xfrm>
            <a:off x="5486400" y="5143502"/>
            <a:ext cx="1823301" cy="1714500"/>
          </a:xfrm>
          <a:prstGeom prst="rect">
            <a:avLst/>
          </a:prstGeom>
        </p:spPr>
      </p:pic>
      <p:pic>
        <p:nvPicPr>
          <p:cNvPr id="4" name="Light Bulb_250x250_17.wmv">
            <a:hlinkClick r:id="" action="ppaction://media"/>
          </p:cNvPr>
          <p:cNvPicPr>
            <a:picLocks/>
          </p:cNvPicPr>
          <p:nvPr>
            <a:videoFile r:link="rId4"/>
            <p:extLst>
              <p:ext uri="{DAA4B4D4-6D71-4841-9C94-3DE7FCFB9230}">
                <p14:media xmlns:p14="http://schemas.microsoft.com/office/powerpoint/2010/main" r:embed="rId3"/>
              </p:ext>
            </p:extLst>
          </p:nvPr>
        </p:nvPicPr>
        <p:blipFill>
          <a:blip r:embed="rId16"/>
          <a:stretch>
            <a:fillRect/>
          </a:stretch>
        </p:blipFill>
        <p:spPr>
          <a:xfrm>
            <a:off x="1828800" y="5143502"/>
            <a:ext cx="1828800" cy="1714500"/>
          </a:xfrm>
          <a:prstGeom prst="rect">
            <a:avLst/>
          </a:prstGeom>
        </p:spPr>
      </p:pic>
      <p:pic>
        <p:nvPicPr>
          <p:cNvPr id="6" name="Light Bulb_250x250_19.wmv">
            <a:hlinkClick r:id="" action="ppaction://media"/>
          </p:cNvPr>
          <p:cNvPicPr>
            <a:picLocks/>
          </p:cNvPicPr>
          <p:nvPr>
            <a:videoFile r:link="rId6"/>
            <p:extLst>
              <p:ext uri="{DAA4B4D4-6D71-4841-9C94-3DE7FCFB9230}">
                <p14:media xmlns:p14="http://schemas.microsoft.com/office/powerpoint/2010/main" r:embed="rId5"/>
              </p:ext>
            </p:extLst>
          </p:nvPr>
        </p:nvPicPr>
        <p:blipFill>
          <a:blip r:embed="rId17"/>
          <a:stretch>
            <a:fillRect/>
          </a:stretch>
        </p:blipFill>
        <p:spPr>
          <a:xfrm>
            <a:off x="3657600" y="3428999"/>
            <a:ext cx="1828800" cy="1714501"/>
          </a:xfrm>
          <a:prstGeom prst="rect">
            <a:avLst/>
          </a:prstGeom>
        </p:spPr>
      </p:pic>
      <p:pic>
        <p:nvPicPr>
          <p:cNvPr id="2" name="Light Bulb_250x250_15.wmv">
            <a:hlinkClick r:id="" action="ppaction://media"/>
          </p:cNvPr>
          <p:cNvPicPr>
            <a:picLocks/>
          </p:cNvPicPr>
          <p:nvPr>
            <a:videoFile r:link="rId8"/>
            <p:extLst>
              <p:ext uri="{DAA4B4D4-6D71-4841-9C94-3DE7FCFB9230}">
                <p14:media xmlns:p14="http://schemas.microsoft.com/office/powerpoint/2010/main" r:embed="rId7"/>
              </p:ext>
            </p:extLst>
          </p:nvPr>
        </p:nvPicPr>
        <p:blipFill>
          <a:blip r:embed="rId18"/>
          <a:stretch>
            <a:fillRect/>
          </a:stretch>
        </p:blipFill>
        <p:spPr>
          <a:xfrm>
            <a:off x="0" y="0"/>
            <a:ext cx="1823301" cy="1714500"/>
          </a:xfrm>
          <a:prstGeom prst="rect">
            <a:avLst/>
          </a:prstGeom>
        </p:spPr>
      </p:pic>
      <p:pic>
        <p:nvPicPr>
          <p:cNvPr id="5" name="Light Bulb_250x250_18.wmv">
            <a:hlinkClick r:id="" action="ppaction://media"/>
          </p:cNvPr>
          <p:cNvPicPr>
            <a:picLocks/>
          </p:cNvPicPr>
          <p:nvPr>
            <a:videoFile r:link="rId10"/>
            <p:extLst>
              <p:ext uri="{DAA4B4D4-6D71-4841-9C94-3DE7FCFB9230}">
                <p14:media xmlns:p14="http://schemas.microsoft.com/office/powerpoint/2010/main" r:embed="rId9"/>
              </p:ext>
            </p:extLst>
          </p:nvPr>
        </p:nvPicPr>
        <p:blipFill>
          <a:blip r:embed="rId19"/>
          <a:stretch>
            <a:fillRect/>
          </a:stretch>
        </p:blipFill>
        <p:spPr>
          <a:xfrm>
            <a:off x="1828800" y="0"/>
            <a:ext cx="1828800" cy="1714500"/>
          </a:xfrm>
          <a:prstGeom prst="rect">
            <a:avLst/>
          </a:prstGeom>
        </p:spPr>
      </p:pic>
      <p:pic>
        <p:nvPicPr>
          <p:cNvPr id="7" name="Light Bulb_250x250_20.wmv">
            <a:hlinkClick r:id="" action="ppaction://media"/>
          </p:cNvPr>
          <p:cNvPicPr>
            <a:picLocks/>
          </p:cNvPicPr>
          <p:nvPr>
            <a:videoFile r:link="rId12"/>
            <p:extLst>
              <p:ext uri="{DAA4B4D4-6D71-4841-9C94-3DE7FCFB9230}">
                <p14:media xmlns:p14="http://schemas.microsoft.com/office/powerpoint/2010/main" r:embed="rId11"/>
              </p:ext>
            </p:extLst>
          </p:nvPr>
        </p:nvPicPr>
        <p:blipFill>
          <a:blip r:embed="rId20"/>
          <a:stretch>
            <a:fillRect/>
          </a:stretch>
        </p:blipFill>
        <p:spPr>
          <a:xfrm>
            <a:off x="5486400" y="0"/>
            <a:ext cx="3657600" cy="3428999"/>
          </a:xfrm>
          <a:prstGeom prst="rect">
            <a:avLst/>
          </a:prstGeom>
        </p:spPr>
      </p:pic>
      <p:sp>
        <p:nvSpPr>
          <p:cNvPr id="12" name="Rectangle 11"/>
          <p:cNvSpPr/>
          <p:nvPr/>
        </p:nvSpPr>
        <p:spPr>
          <a:xfrm>
            <a:off x="0" y="1714500"/>
            <a:ext cx="5486400" cy="17145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800" b="1" spc="50" dirty="0" smtClean="0">
                <a:ln w="11430"/>
                <a:solidFill>
                  <a:schemeClr val="bg2">
                    <a:lumMod val="25000"/>
                  </a:schemeClr>
                </a:solidFill>
                <a:effectLst>
                  <a:outerShdw blurRad="76200" dist="50800" dir="5400000" algn="tl" rotWithShape="0">
                    <a:srgbClr val="000000">
                      <a:alpha val="65000"/>
                    </a:srgbClr>
                  </a:outerShdw>
                </a:effectLst>
                <a:latin typeface="Book Antiqua" pitchFamily="18" charset="0"/>
                <a:cs typeface="Vani" pitchFamily="34" charset="0"/>
              </a:rPr>
              <a:t>Questions</a:t>
            </a:r>
            <a:endParaRPr lang="en-US" sz="8800" b="1" spc="50" dirty="0">
              <a:ln w="11430"/>
              <a:solidFill>
                <a:schemeClr val="bg2">
                  <a:lumMod val="25000"/>
                </a:schemeClr>
              </a:solidFill>
              <a:effectLst>
                <a:outerShdw blurRad="76200" dist="50800" dir="5400000" algn="tl" rotWithShape="0">
                  <a:srgbClr val="000000">
                    <a:alpha val="65000"/>
                  </a:srgbClr>
                </a:outerShdw>
              </a:effectLst>
              <a:latin typeface="Book Antiqua" pitchFamily="18" charset="0"/>
              <a:cs typeface="Vani" pitchFamily="34" charset="0"/>
            </a:endParaRPr>
          </a:p>
        </p:txBody>
      </p:sp>
      <p:sp>
        <p:nvSpPr>
          <p:cNvPr id="39" name="Rectangle 38"/>
          <p:cNvSpPr/>
          <p:nvPr/>
        </p:nvSpPr>
        <p:spPr>
          <a:xfrm>
            <a:off x="0" y="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828800" y="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657600" y="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486400" y="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315200" y="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486400" y="1714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315200" y="1714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0" y="34290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828800" y="34290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657600" y="34290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5486400" y="34290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315200" y="34290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0" y="5143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828800" y="5143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657600" y="5143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5486400" y="5143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315200" y="5143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30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6" fill="hold"/>
                                        <p:tgtEl>
                                          <p:spTgt spid="7"/>
                                        </p:tgtEl>
                                      </p:cBhvr>
                                    </p:cmd>
                                  </p:childTnLst>
                                </p:cTn>
                              </p:par>
                              <p:par>
                                <p:cTn id="7" presetID="1" presetClass="mediacall" presetSubtype="0" fill="hold" nodeType="withEffect">
                                  <p:stCondLst>
                                    <p:cond delay="750"/>
                                  </p:stCondLst>
                                  <p:childTnLst>
                                    <p:cmd type="call" cmd="playFrom(0.0)">
                                      <p:cBhvr>
                                        <p:cTn id="8" dur="9876" fill="hold"/>
                                        <p:tgtEl>
                                          <p:spTgt spid="3"/>
                                        </p:tgtEl>
                                      </p:cBhvr>
                                    </p:cmd>
                                  </p:childTnLst>
                                </p:cTn>
                              </p:par>
                              <p:par>
                                <p:cTn id="9" presetID="1" presetClass="mediacall" presetSubtype="0" fill="hold" nodeType="withEffect">
                                  <p:stCondLst>
                                    <p:cond delay="2000"/>
                                  </p:stCondLst>
                                  <p:childTnLst>
                                    <p:cmd type="call" cmd="playFrom(0.0)">
                                      <p:cBhvr>
                                        <p:cTn id="10" dur="9876" fill="hold"/>
                                        <p:tgtEl>
                                          <p:spTgt spid="6"/>
                                        </p:tgtEl>
                                      </p:cBhvr>
                                    </p:cmd>
                                  </p:childTnLst>
                                </p:cTn>
                              </p:par>
                              <p:par>
                                <p:cTn id="11" presetID="1" presetClass="mediacall" presetSubtype="0" fill="hold" nodeType="withEffect">
                                  <p:stCondLst>
                                    <p:cond delay="1800"/>
                                  </p:stCondLst>
                                  <p:childTnLst>
                                    <p:cmd type="call" cmd="playFrom(0.0)">
                                      <p:cBhvr>
                                        <p:cTn id="12" dur="9876" fill="hold"/>
                                        <p:tgtEl>
                                          <p:spTgt spid="4"/>
                                        </p:tgtEl>
                                      </p:cBhvr>
                                    </p:cmd>
                                  </p:childTnLst>
                                </p:cTn>
                              </p:par>
                              <p:par>
                                <p:cTn id="13" presetID="1" presetClass="mediacall" presetSubtype="0" fill="hold" nodeType="withEffect">
                                  <p:stCondLst>
                                    <p:cond delay="800"/>
                                  </p:stCondLst>
                                  <p:childTnLst>
                                    <p:cmd type="call" cmd="playFrom(0.0)">
                                      <p:cBhvr>
                                        <p:cTn id="14" dur="9809" fill="hold"/>
                                        <p:tgtEl>
                                          <p:spTgt spid="5"/>
                                        </p:tgtEl>
                                      </p:cBhvr>
                                    </p:cmd>
                                  </p:childTnLst>
                                </p:cTn>
                              </p:par>
                              <p:par>
                                <p:cTn id="15" presetID="1" presetClass="mediacall" presetSubtype="0" fill="hold" nodeType="withEffect">
                                  <p:stCondLst>
                                    <p:cond delay="1700"/>
                                  </p:stCondLst>
                                  <p:childTnLst>
                                    <p:cmd type="call" cmd="playFrom(0.0)">
                                      <p:cBhvr>
                                        <p:cTn id="16" dur="9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video>
              <p:cMediaNode vol="80000">
                <p:cTn id="18" fill="hold" display="0">
                  <p:stCondLst>
                    <p:cond delay="indefinite"/>
                  </p:stCondLst>
                </p:cTn>
                <p:tgtEl>
                  <p:spTgt spid="3"/>
                </p:tgtEl>
              </p:cMediaNode>
            </p:video>
            <p:video>
              <p:cMediaNode vol="80000">
                <p:cTn id="19" fill="hold" display="0">
                  <p:stCondLst>
                    <p:cond delay="indefinite"/>
                  </p:stCondLst>
                </p:cTn>
                <p:tgtEl>
                  <p:spTgt spid="6"/>
                </p:tgtEl>
              </p:cMediaNode>
            </p:video>
            <p:video>
              <p:cMediaNode vol="80000">
                <p:cTn id="20" fill="hold" display="0">
                  <p:stCondLst>
                    <p:cond delay="indefinite"/>
                  </p:stCondLst>
                </p:cTn>
                <p:tgtEl>
                  <p:spTgt spid="4"/>
                </p:tgtEl>
              </p:cMediaNode>
            </p:video>
            <p:video>
              <p:cMediaNode vol="80000">
                <p:cTn id="21" fill="hold" display="0">
                  <p:stCondLst>
                    <p:cond delay="indefinite"/>
                  </p:stCondLst>
                </p:cTn>
                <p:tgtEl>
                  <p:spTgt spid="5"/>
                </p:tgtEl>
              </p:cMediaNode>
            </p:video>
            <p:video>
              <p:cMediaNode vol="80000">
                <p:cTn id="2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Anything Changed by Social Computing?</a:t>
            </a:r>
            <a:endParaRPr lang="en-US" dirty="0"/>
          </a:p>
        </p:txBody>
      </p:sp>
      <p:pic>
        <p:nvPicPr>
          <p:cNvPr id="2051" name="Picture 3" descr="C:\Users\CSCXZF\AppData\Local\Microsoft\Windows\Temporary Internet Files\Content.IE5\LLCBZTEM\i-love-blogging-2f69lu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598" y="2209800"/>
            <a:ext cx="1784289"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CSCXZF\AppData\Local\Microsoft\Windows\Temporary Internet Files\Content.IE5\ED4WAIKP\521517136_4b639f6609[1].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47220" y="3810000"/>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CSCXZF\AppData\Local\Microsoft\Windows\Temporary Internet Files\Content.IE5\59VVEJGN\256px-Myspace.svg[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0733" y="1943996"/>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CSCXZF\AppData\Local\Microsoft\Windows\Temporary Internet Files\Content.IE5\59VVEJGN\twitter_bird_blue_on_white.png(mediaclass-base-media-preview.d2c518cc99acd7f6b176d3cced63a653791dedb3)[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4400" y="3200399"/>
            <a:ext cx="1608666" cy="160866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CSCXZF\AppData\Local\Microsoft\Windows\Temporary Internet Files\Content.IE5\59VVEJGN\google-docs[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1334396"/>
            <a:ext cx="1855161" cy="1750808"/>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CSCXZF\AppData\Local\Microsoft\Windows\Temporary Internet Files\Content.IE5\59VVEJGN\2904651342_51c5c136d0[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4682067"/>
            <a:ext cx="3749772" cy="18823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CSCXZF\AppData\Local\Microsoft\Windows\Temporary Internet Files\Content.IE5\LLCBZTEM\slideshare[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47992" y="3810000"/>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3241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CSCXZF\AppData\Local\Microsoft\Windows\Temporary Internet Files\Content.IE5\ED4WAIKP\stand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1" y="0"/>
            <a:ext cx="912331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6066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Practice</a:t>
            </a:r>
            <a:endParaRPr lang="en-US" dirty="0"/>
          </a:p>
        </p:txBody>
      </p:sp>
      <p:sp>
        <p:nvSpPr>
          <p:cNvPr id="3" name="Content Placeholder 2"/>
          <p:cNvSpPr>
            <a:spLocks noGrp="1"/>
          </p:cNvSpPr>
          <p:nvPr>
            <p:ph sz="quarter" idx="1"/>
          </p:nvPr>
        </p:nvSpPr>
        <p:spPr/>
        <p:txBody>
          <a:bodyPr/>
          <a:lstStyle/>
          <a:p>
            <a:pPr marL="0" indent="0">
              <a:buNone/>
            </a:pPr>
            <a:r>
              <a:rPr lang="en-US" dirty="0" smtClean="0"/>
              <a:t>“Learning 2.0” by  (European Commission) </a:t>
            </a:r>
            <a:endParaRPr lang="en-US" dirty="0"/>
          </a:p>
        </p:txBody>
      </p:sp>
      <p:sp>
        <p:nvSpPr>
          <p:cNvPr id="5" name="Content Placeholder 2"/>
          <p:cNvSpPr txBox="1">
            <a:spLocks/>
          </p:cNvSpPr>
          <p:nvPr/>
        </p:nvSpPr>
        <p:spPr>
          <a:xfrm>
            <a:off x="575733" y="2362200"/>
            <a:ext cx="3581400" cy="394716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dirty="0" smtClean="0"/>
              <a:t>Supply/Generation of Learning Materials</a:t>
            </a:r>
          </a:p>
          <a:p>
            <a:r>
              <a:rPr lang="en-US" dirty="0" smtClean="0"/>
              <a:t>Knowledge Exchange</a:t>
            </a:r>
          </a:p>
          <a:p>
            <a:r>
              <a:rPr lang="en-US" dirty="0" smtClean="0"/>
              <a:t>Subject Skills</a:t>
            </a:r>
          </a:p>
          <a:p>
            <a:r>
              <a:rPr lang="en-US" dirty="0" smtClean="0"/>
              <a:t>Motivation and Personal Empowerment</a:t>
            </a:r>
          </a:p>
          <a:p>
            <a:endParaRPr lang="en-US" dirty="0"/>
          </a:p>
        </p:txBody>
      </p:sp>
      <p:sp>
        <p:nvSpPr>
          <p:cNvPr id="6" name="Rectangle 5"/>
          <p:cNvSpPr/>
          <p:nvPr/>
        </p:nvSpPr>
        <p:spPr>
          <a:xfrm>
            <a:off x="762000" y="1981200"/>
            <a:ext cx="2971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Use Existing Tools</a:t>
            </a:r>
            <a:endParaRPr lang="en-US" dirty="0"/>
          </a:p>
        </p:txBody>
      </p:sp>
      <p:sp>
        <p:nvSpPr>
          <p:cNvPr id="7" name="Rectangle 6"/>
          <p:cNvSpPr/>
          <p:nvPr/>
        </p:nvSpPr>
        <p:spPr>
          <a:xfrm>
            <a:off x="5029200" y="1981200"/>
            <a:ext cx="2971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Customized Social Platforms</a:t>
            </a:r>
            <a:endParaRPr lang="en-US" dirty="0"/>
          </a:p>
        </p:txBody>
      </p:sp>
      <p:sp>
        <p:nvSpPr>
          <p:cNvPr id="8" name="Content Placeholder 2"/>
          <p:cNvSpPr txBox="1">
            <a:spLocks/>
          </p:cNvSpPr>
          <p:nvPr/>
        </p:nvSpPr>
        <p:spPr>
          <a:xfrm>
            <a:off x="5029200" y="2362200"/>
            <a:ext cx="3581400" cy="394716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dirty="0" smtClean="0"/>
              <a:t>ELGG (Social Network Engine)</a:t>
            </a:r>
          </a:p>
          <a:p>
            <a:endParaRPr lang="en-US" dirty="0"/>
          </a:p>
        </p:txBody>
      </p:sp>
      <p:pic>
        <p:nvPicPr>
          <p:cNvPr id="30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202918" y="3533457"/>
            <a:ext cx="3233964" cy="165544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248400" y="6477000"/>
            <a:ext cx="2895600" cy="381000"/>
          </a:xfrm>
          <a:prstGeom prst="rect">
            <a:avLst/>
          </a:prstGeom>
          <a:noFill/>
        </p:spPr>
        <p:txBody>
          <a:bodyPr wrap="square" rtlCol="0">
            <a:spAutoFit/>
          </a:bodyPr>
          <a:lstStyle/>
          <a:p>
            <a:pPr algn="r"/>
            <a:r>
              <a:rPr lang="en-US" dirty="0" smtClean="0"/>
              <a:t>Reference: [6,7]</a:t>
            </a:r>
            <a:endParaRPr lang="en-US" dirty="0"/>
          </a:p>
        </p:txBody>
      </p:sp>
    </p:spTree>
    <p:extLst>
      <p:ext uri="{BB962C8B-B14F-4D97-AF65-F5344CB8AC3E}">
        <p14:creationId xmlns:p14="http://schemas.microsoft.com/office/powerpoint/2010/main" val="227544799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1590</TotalTime>
  <Words>4280</Words>
  <Application>Microsoft Office PowerPoint</Application>
  <PresentationFormat>On-screen Show (4:3)</PresentationFormat>
  <Paragraphs>798</Paragraphs>
  <Slides>60</Slides>
  <Notes>60</Notes>
  <HiddenSlides>1</HiddenSlides>
  <MMClips>11</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Origin</vt:lpstr>
      <vt:lpstr>WISEngineering Massive Online Learning &amp; Social Computing</vt:lpstr>
      <vt:lpstr>Outline</vt:lpstr>
      <vt:lpstr>PowerPoint Presentation</vt:lpstr>
      <vt:lpstr>Social Learning (Bandura 1977)</vt:lpstr>
      <vt:lpstr>Applications of Social Learning Theory</vt:lpstr>
      <vt:lpstr>Applications of Social Learning Theory</vt:lpstr>
      <vt:lpstr>Anything Changed by Social Computing?</vt:lpstr>
      <vt:lpstr>PowerPoint Presentation</vt:lpstr>
      <vt:lpstr>Current Practice</vt:lpstr>
      <vt:lpstr>Generation of Materials</vt:lpstr>
      <vt:lpstr>Knowledge Exchange</vt:lpstr>
      <vt:lpstr>Building Subject Skills</vt:lpstr>
      <vt:lpstr>Motivation and Personal Empowerment</vt:lpstr>
      <vt:lpstr>Customizable Social Computing Platforms</vt:lpstr>
      <vt:lpstr>PowerPoint Presentation</vt:lpstr>
      <vt:lpstr>MOOCs</vt:lpstr>
      <vt:lpstr>Accessible &amp; Cost &amp; Technology …</vt:lpstr>
      <vt:lpstr>MOOCs Platforms</vt:lpstr>
      <vt:lpstr>PowerPoint Presentation</vt:lpstr>
      <vt:lpstr>Interesting Research Problems</vt:lpstr>
      <vt:lpstr>WISEngineering Architecture</vt:lpstr>
      <vt:lpstr>Berkley WISE</vt:lpstr>
      <vt:lpstr>PowerPoint Presentation</vt:lpstr>
      <vt:lpstr>PowerPoint Presentation</vt:lpstr>
      <vt:lpstr>Automated Grading</vt:lpstr>
      <vt:lpstr>PowerPoint Presentation</vt:lpstr>
      <vt:lpstr>PowerPoint Presentation</vt:lpstr>
      <vt:lpstr>Create Criteria (1-3)</vt:lpstr>
      <vt:lpstr>Create Criteria (4-6)</vt:lpstr>
      <vt:lpstr>Train Criteria</vt:lpstr>
      <vt:lpstr>Behind Training</vt:lpstr>
      <vt:lpstr>Learning Outcome Reports</vt:lpstr>
      <vt:lpstr>PowerPoint Presentation</vt:lpstr>
      <vt:lpstr>Major Challenges</vt:lpstr>
      <vt:lpstr>Addressing Extensibility</vt:lpstr>
      <vt:lpstr>Software Stack (Extensibility)</vt:lpstr>
      <vt:lpstr>Hybrid Grader (Extensibility)</vt:lpstr>
      <vt:lpstr>Variety of Feature Sets &amp; Algorithms</vt:lpstr>
      <vt:lpstr>Stacked Generalization [Wolper’92]</vt:lpstr>
      <vt:lpstr>Hybrid Grading</vt:lpstr>
      <vt:lpstr>Achieving Scalability</vt:lpstr>
      <vt:lpstr>Instant Grading Service (Scalability)</vt:lpstr>
      <vt:lpstr>Instant Grading Cluster</vt:lpstr>
      <vt:lpstr>PowerPoint Presentation</vt:lpstr>
      <vt:lpstr>I. Knowledge Engineering</vt:lpstr>
      <vt:lpstr>Applications of Knowledge Engineering</vt:lpstr>
      <vt:lpstr>Agile “Manufacturing” of Degree Recipients</vt:lpstr>
      <vt:lpstr>Agile “Manufacturing” of Degree Recipients</vt:lpstr>
      <vt:lpstr>II. User Behavior and Big Data Analysis</vt:lpstr>
      <vt:lpstr>New Directions with Big Data</vt:lpstr>
      <vt:lpstr>Some Interesting Questions</vt:lpstr>
      <vt:lpstr>III. Cognitive Modeling</vt:lpstr>
      <vt:lpstr>Interesting Question</vt:lpstr>
      <vt:lpstr>Current LinkedIn Model</vt:lpstr>
      <vt:lpstr>Job Match</vt:lpstr>
      <vt:lpstr>Hybrid Profile</vt:lpstr>
      <vt:lpstr>FIN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WISEngineering Massive Online Learning &amp; Social Media</dc:title>
  <dc:creator>Xiang Fu</dc:creator>
  <cp:lastModifiedBy>user</cp:lastModifiedBy>
  <cp:revision>115</cp:revision>
  <dcterms:created xsi:type="dcterms:W3CDTF">2006-08-16T00:00:00Z</dcterms:created>
  <dcterms:modified xsi:type="dcterms:W3CDTF">2015-12-09T14:55:58Z</dcterms:modified>
</cp:coreProperties>
</file>