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1" r:id="rId1"/>
  </p:sldMasterIdLst>
  <p:notesMasterIdLst>
    <p:notesMasterId r:id="rId23"/>
  </p:notesMasterIdLst>
  <p:handoutMasterIdLst>
    <p:handoutMasterId r:id="rId24"/>
  </p:handoutMasterIdLst>
  <p:sldIdLst>
    <p:sldId id="256" r:id="rId2"/>
    <p:sldId id="414" r:id="rId3"/>
    <p:sldId id="391" r:id="rId4"/>
    <p:sldId id="395" r:id="rId5"/>
    <p:sldId id="394" r:id="rId6"/>
    <p:sldId id="323" r:id="rId7"/>
    <p:sldId id="353" r:id="rId8"/>
    <p:sldId id="351" r:id="rId9"/>
    <p:sldId id="416" r:id="rId10"/>
    <p:sldId id="419" r:id="rId11"/>
    <p:sldId id="420" r:id="rId12"/>
    <p:sldId id="418" r:id="rId13"/>
    <p:sldId id="417" r:id="rId14"/>
    <p:sldId id="405" r:id="rId15"/>
    <p:sldId id="408" r:id="rId16"/>
    <p:sldId id="415" r:id="rId17"/>
    <p:sldId id="286" r:id="rId18"/>
    <p:sldId id="421" r:id="rId19"/>
    <p:sldId id="411" r:id="rId20"/>
    <p:sldId id="412" r:id="rId21"/>
    <p:sldId id="413" r:id="rId22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22" autoAdjust="0"/>
  </p:normalViewPr>
  <p:slideViewPr>
    <p:cSldViewPr>
      <p:cViewPr>
        <p:scale>
          <a:sx n="70" d="100"/>
          <a:sy n="70" d="100"/>
        </p:scale>
        <p:origin x="-312" y="329"/>
      </p:cViewPr>
      <p:guideLst>
        <p:guide orient="horz" pos="672"/>
        <p:guide orient="horz" pos="4032"/>
        <p:guide orient="horz" pos="1008"/>
        <p:guide pos="5616"/>
        <p:guide pos="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564" y="-72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853BF99E-319C-46BB-8B8A-F5A69894631A}" ax:persistence="persistPropertyBag">
  <ax:ocxPr ax:name="_Version" ax:value="65536"/>
  <ax:ocxPr ax:name="_ExtentX" ax:value="706"/>
  <ax:ocxPr ax:name="_ExtentY" ax:value="706"/>
  <ax:ocxPr ax:name="_StockProps" ax:value="0"/>
  <ax:ocxPr ax:name="CurrentClock" ax:value="Default"/>
  <ax:ocxPr ax:name="CurrentGraph" ax:value="Default Design (white)"/>
  <ax:ocxPr ax:name="CurrentPlaylist" ax:value="Default"/>
  <ax:ocxPr ax:name="BaseName" ax:value=""/>
  <ax:ocxPr ax:name="CurrentIDBase" ax:value=""/>
  <ax:ocxPr ax:name="CurrentFilter" ax:value="Default Design (white)"/>
  <ax:ocxPr ax:name="CurrentTeam" ax:value="Default Design (white)"/>
  <ax:ocxPr ax:name="SpareString1" ax:value=""/>
  <ax:ocxPr ax:name="SpareString2" ax:value=""/>
  <ax:ocxPr ax:name="SpareString3" ax:value=""/>
  <ax:ocxPr ax:name="SpareString4" ax:value=""/>
  <ax:ocxPr ax:name="SpareString5" ax:value=""/>
  <ax:ocxPr ax:name="AutoCapture" ax:value="1"/>
  <ax:ocxPr ax:name="Position" ax:value="0"/>
  <ax:ocxPr ax:name="UseMaster" ax:value="0"/>
  <ax:ocxPr ax:name="NoPlaylist" ax:value="0"/>
  <ax:ocxPr ax:name="TimeLimit" ax:value="10"/>
  <ax:ocxPr ax:name="DontGraph" ax:value="1"/>
  <ax:ocxPr ax:name="LiveTally" ax:value="1"/>
  <ax:ocxPr ax:name="UseMasterKP" ax:value="0"/>
  <ax:ocxPr ax:name="MasterKP" ax:value="0"/>
  <ax:ocxPr ax:name="WantFilters" ax:value="0"/>
  <ax:ocxPr ax:name="WantTeams" ax:value="0"/>
  <ax:ocxPr ax:name="WantRoster" ax:value="0"/>
  <ax:ocxPr ax:name="WantAutoRoster" ax:value="0"/>
  <ax:ocxPr ax:name="SpareLong1" ax:value="10"/>
  <ax:ocxPr ax:name="SpareLong2" ax:value="0"/>
  <ax:ocxPr ax:name="SpareLong3" ax:value="0"/>
  <ax:ocxPr ax:name="SpareLong4" ax:value="0"/>
  <ax:ocxPr ax:name="SpareLong5" ax:value="0"/>
  <ax:ocxPr ax:name="SpareLong6" ax:value="0"/>
  <ax:ocxPr ax:name="SpareLong7" ax:value="0"/>
  <ax:ocxPr ax:name="SpareLong8" ax:value="0"/>
  <ax:ocxPr ax:name="SpareLong9" ax:value="0"/>
</ax:ocx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1023F0-83FD-4EF8-9FFA-01577B8D43E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AB6F07E-E237-4FDE-9462-DAA0EEE93EB6}">
      <dgm:prSet phldrT="[Text]" custT="1"/>
      <dgm:spPr/>
      <dgm:t>
        <a:bodyPr/>
        <a:lstStyle/>
        <a:p>
          <a:endParaRPr lang="en-US" sz="3600" dirty="0"/>
        </a:p>
      </dgm:t>
    </dgm:pt>
    <dgm:pt modelId="{C2F4EA8B-F451-49C6-8F40-D47BB1A27220}" type="parTrans" cxnId="{920CA278-348D-40F8-AB38-EA6330AB7C9F}">
      <dgm:prSet/>
      <dgm:spPr/>
      <dgm:t>
        <a:bodyPr/>
        <a:lstStyle/>
        <a:p>
          <a:endParaRPr lang="en-US"/>
        </a:p>
      </dgm:t>
    </dgm:pt>
    <dgm:pt modelId="{24B9707B-847A-4AF9-B7D7-B7230EDDB7A2}" type="sibTrans" cxnId="{920CA278-348D-40F8-AB38-EA6330AB7C9F}">
      <dgm:prSet/>
      <dgm:spPr/>
      <dgm:t>
        <a:bodyPr/>
        <a:lstStyle/>
        <a:p>
          <a:endParaRPr lang="en-US"/>
        </a:p>
      </dgm:t>
    </dgm:pt>
    <dgm:pt modelId="{E610B64A-9954-4227-B656-6C5D7C22D5B0}">
      <dgm:prSet phldrT="[Text]" custT="1"/>
      <dgm:spPr/>
      <dgm:t>
        <a:bodyPr/>
        <a:lstStyle/>
        <a:p>
          <a:endParaRPr lang="en-US" sz="3600" dirty="0"/>
        </a:p>
      </dgm:t>
    </dgm:pt>
    <dgm:pt modelId="{BCDBD996-AF15-4749-9782-0244CF664EBD}" type="parTrans" cxnId="{5E7EC7A0-8F81-4576-97A0-EA3627C1EE4C}">
      <dgm:prSet/>
      <dgm:spPr/>
      <dgm:t>
        <a:bodyPr/>
        <a:lstStyle/>
        <a:p>
          <a:endParaRPr lang="en-US"/>
        </a:p>
      </dgm:t>
    </dgm:pt>
    <dgm:pt modelId="{B4CB3D1C-B7CF-4764-B39C-7115CFB32C97}" type="sibTrans" cxnId="{5E7EC7A0-8F81-4576-97A0-EA3627C1EE4C}">
      <dgm:prSet/>
      <dgm:spPr/>
      <dgm:t>
        <a:bodyPr/>
        <a:lstStyle/>
        <a:p>
          <a:endParaRPr lang="en-US"/>
        </a:p>
      </dgm:t>
    </dgm:pt>
    <dgm:pt modelId="{610BC588-71A2-482B-AF65-BBA48C812498}">
      <dgm:prSet phldrT="[Text]" custT="1"/>
      <dgm:spPr/>
      <dgm:t>
        <a:bodyPr/>
        <a:lstStyle/>
        <a:p>
          <a:endParaRPr lang="en-US" sz="3600" dirty="0"/>
        </a:p>
      </dgm:t>
    </dgm:pt>
    <dgm:pt modelId="{65B40C30-7B01-4196-930E-92383D11DA01}" type="parTrans" cxnId="{7FB2A89F-9970-44FF-8CD9-68417105C3D1}">
      <dgm:prSet/>
      <dgm:spPr/>
      <dgm:t>
        <a:bodyPr/>
        <a:lstStyle/>
        <a:p>
          <a:endParaRPr lang="en-US"/>
        </a:p>
      </dgm:t>
    </dgm:pt>
    <dgm:pt modelId="{1F205718-079B-43A4-892C-6A5DAD7F1444}" type="sibTrans" cxnId="{7FB2A89F-9970-44FF-8CD9-68417105C3D1}">
      <dgm:prSet/>
      <dgm:spPr/>
      <dgm:t>
        <a:bodyPr/>
        <a:lstStyle/>
        <a:p>
          <a:endParaRPr lang="en-US"/>
        </a:p>
      </dgm:t>
    </dgm:pt>
    <dgm:pt modelId="{083BFC97-0735-4891-9234-B042E75E6365}" type="pres">
      <dgm:prSet presAssocID="{1B1023F0-83FD-4EF8-9FFA-01577B8D43EC}" presName="compositeShape" presStyleCnt="0">
        <dgm:presLayoutVars>
          <dgm:chMax val="7"/>
          <dgm:dir/>
          <dgm:resizeHandles val="exact"/>
        </dgm:presLayoutVars>
      </dgm:prSet>
      <dgm:spPr/>
    </dgm:pt>
    <dgm:pt modelId="{E20039A6-6B71-4E40-8A8B-6580E6B6F739}" type="pres">
      <dgm:prSet presAssocID="{1AB6F07E-E237-4FDE-9462-DAA0EEE93EB6}" presName="circ1" presStyleLbl="vennNode1" presStyleIdx="0" presStyleCnt="3" custScaleY="97868" custLinFactNeighborX="-509" custLinFactNeighborY="45086"/>
      <dgm:spPr/>
      <dgm:t>
        <a:bodyPr/>
        <a:lstStyle/>
        <a:p>
          <a:endParaRPr lang="en-US"/>
        </a:p>
      </dgm:t>
    </dgm:pt>
    <dgm:pt modelId="{CA401F2B-8D7B-48BC-87E6-18E5997CC2E4}" type="pres">
      <dgm:prSet presAssocID="{1AB6F07E-E237-4FDE-9462-DAA0EEE93EB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8A785-E077-49B8-A931-C505B8833FF4}" type="pres">
      <dgm:prSet presAssocID="{E610B64A-9954-4227-B656-6C5D7C22D5B0}" presName="circ2" presStyleLbl="vennNode1" presStyleIdx="1" presStyleCnt="3" custLinFactNeighborX="-30980" custLinFactNeighborY="-2318"/>
      <dgm:spPr/>
      <dgm:t>
        <a:bodyPr/>
        <a:lstStyle/>
        <a:p>
          <a:endParaRPr lang="en-US"/>
        </a:p>
      </dgm:t>
    </dgm:pt>
    <dgm:pt modelId="{A02BE156-2D31-4F81-86D4-309EE3531B89}" type="pres">
      <dgm:prSet presAssocID="{E610B64A-9954-4227-B656-6C5D7C22D5B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F1D9A-5F75-47D0-869B-2BBA665E4E35}" type="pres">
      <dgm:prSet presAssocID="{610BC588-71A2-482B-AF65-BBA48C812498}" presName="circ3" presStyleLbl="vennNode1" presStyleIdx="2" presStyleCnt="3" custLinFactNeighborX="29963" custLinFactNeighborY="-2318"/>
      <dgm:spPr/>
      <dgm:t>
        <a:bodyPr/>
        <a:lstStyle/>
        <a:p>
          <a:endParaRPr lang="en-US"/>
        </a:p>
      </dgm:t>
    </dgm:pt>
    <dgm:pt modelId="{7141DEF8-CF7F-43F1-8528-D9F105F28D79}" type="pres">
      <dgm:prSet presAssocID="{610BC588-71A2-482B-AF65-BBA48C81249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D44025-70BE-41C6-8F86-B62DA4EDFC02}" type="presOf" srcId="{1AB6F07E-E237-4FDE-9462-DAA0EEE93EB6}" destId="{E20039A6-6B71-4E40-8A8B-6580E6B6F739}" srcOrd="0" destOrd="0" presId="urn:microsoft.com/office/officeart/2005/8/layout/venn1"/>
    <dgm:cxn modelId="{920CA278-348D-40F8-AB38-EA6330AB7C9F}" srcId="{1B1023F0-83FD-4EF8-9FFA-01577B8D43EC}" destId="{1AB6F07E-E237-4FDE-9462-DAA0EEE93EB6}" srcOrd="0" destOrd="0" parTransId="{C2F4EA8B-F451-49C6-8F40-D47BB1A27220}" sibTransId="{24B9707B-847A-4AF9-B7D7-B7230EDDB7A2}"/>
    <dgm:cxn modelId="{86B585CD-035D-4835-B742-27397CC499F7}" type="presOf" srcId="{1AB6F07E-E237-4FDE-9462-DAA0EEE93EB6}" destId="{CA401F2B-8D7B-48BC-87E6-18E5997CC2E4}" srcOrd="1" destOrd="0" presId="urn:microsoft.com/office/officeart/2005/8/layout/venn1"/>
    <dgm:cxn modelId="{68D7055D-CA53-48DC-98C4-BF9348BCE538}" type="presOf" srcId="{1B1023F0-83FD-4EF8-9FFA-01577B8D43EC}" destId="{083BFC97-0735-4891-9234-B042E75E6365}" srcOrd="0" destOrd="0" presId="urn:microsoft.com/office/officeart/2005/8/layout/venn1"/>
    <dgm:cxn modelId="{33560593-5F02-456D-86FB-E485E8242163}" type="presOf" srcId="{E610B64A-9954-4227-B656-6C5D7C22D5B0}" destId="{D7A8A785-E077-49B8-A931-C505B8833FF4}" srcOrd="0" destOrd="0" presId="urn:microsoft.com/office/officeart/2005/8/layout/venn1"/>
    <dgm:cxn modelId="{FD9702FA-03D4-44EF-A304-8A87C55C1F67}" type="presOf" srcId="{610BC588-71A2-482B-AF65-BBA48C812498}" destId="{7141DEF8-CF7F-43F1-8528-D9F105F28D79}" srcOrd="1" destOrd="0" presId="urn:microsoft.com/office/officeart/2005/8/layout/venn1"/>
    <dgm:cxn modelId="{5E7EC7A0-8F81-4576-97A0-EA3627C1EE4C}" srcId="{1B1023F0-83FD-4EF8-9FFA-01577B8D43EC}" destId="{E610B64A-9954-4227-B656-6C5D7C22D5B0}" srcOrd="1" destOrd="0" parTransId="{BCDBD996-AF15-4749-9782-0244CF664EBD}" sibTransId="{B4CB3D1C-B7CF-4764-B39C-7115CFB32C97}"/>
    <dgm:cxn modelId="{BF7EE4E0-D23E-48ED-874A-CFC89D6E2271}" type="presOf" srcId="{610BC588-71A2-482B-AF65-BBA48C812498}" destId="{CFBF1D9A-5F75-47D0-869B-2BBA665E4E35}" srcOrd="0" destOrd="0" presId="urn:microsoft.com/office/officeart/2005/8/layout/venn1"/>
    <dgm:cxn modelId="{7FB2A89F-9970-44FF-8CD9-68417105C3D1}" srcId="{1B1023F0-83FD-4EF8-9FFA-01577B8D43EC}" destId="{610BC588-71A2-482B-AF65-BBA48C812498}" srcOrd="2" destOrd="0" parTransId="{65B40C30-7B01-4196-930E-92383D11DA01}" sibTransId="{1F205718-079B-43A4-892C-6A5DAD7F1444}"/>
    <dgm:cxn modelId="{3545FC56-20D3-408A-BD04-93D0926EF18F}" type="presOf" srcId="{E610B64A-9954-4227-B656-6C5D7C22D5B0}" destId="{A02BE156-2D31-4F81-86D4-309EE3531B89}" srcOrd="1" destOrd="0" presId="urn:microsoft.com/office/officeart/2005/8/layout/venn1"/>
    <dgm:cxn modelId="{2B265482-97A7-4009-BFDA-6D92C4AACBE3}" type="presParOf" srcId="{083BFC97-0735-4891-9234-B042E75E6365}" destId="{E20039A6-6B71-4E40-8A8B-6580E6B6F739}" srcOrd="0" destOrd="0" presId="urn:microsoft.com/office/officeart/2005/8/layout/venn1"/>
    <dgm:cxn modelId="{330FB3C2-8F1C-488C-AEF6-E0B991F52930}" type="presParOf" srcId="{083BFC97-0735-4891-9234-B042E75E6365}" destId="{CA401F2B-8D7B-48BC-87E6-18E5997CC2E4}" srcOrd="1" destOrd="0" presId="urn:microsoft.com/office/officeart/2005/8/layout/venn1"/>
    <dgm:cxn modelId="{ACA334B1-8432-4977-AEBF-7BDEC2797C17}" type="presParOf" srcId="{083BFC97-0735-4891-9234-B042E75E6365}" destId="{D7A8A785-E077-49B8-A931-C505B8833FF4}" srcOrd="2" destOrd="0" presId="urn:microsoft.com/office/officeart/2005/8/layout/venn1"/>
    <dgm:cxn modelId="{3B571E1B-2B19-4710-B7FF-791E7BC9E435}" type="presParOf" srcId="{083BFC97-0735-4891-9234-B042E75E6365}" destId="{A02BE156-2D31-4F81-86D4-309EE3531B89}" srcOrd="3" destOrd="0" presId="urn:microsoft.com/office/officeart/2005/8/layout/venn1"/>
    <dgm:cxn modelId="{4411E96D-CDB7-4628-B95F-72BBDFB64C26}" type="presParOf" srcId="{083BFC97-0735-4891-9234-B042E75E6365}" destId="{CFBF1D9A-5F75-47D0-869B-2BBA665E4E35}" srcOrd="4" destOrd="0" presId="urn:microsoft.com/office/officeart/2005/8/layout/venn1"/>
    <dgm:cxn modelId="{6BDCDCD2-5AF4-43BB-A871-41A9CFD21D62}" type="presParOf" srcId="{083BFC97-0735-4891-9234-B042E75E6365}" destId="{7141DEF8-CF7F-43F1-8528-D9F105F28D7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45D713-3638-4A76-B096-8000A39BBFA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B00D1A-482F-4E00-8D1C-129D74418B60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Commitment </a:t>
          </a:r>
          <a:endParaRPr lang="en-US" dirty="0"/>
        </a:p>
      </dgm:t>
    </dgm:pt>
    <dgm:pt modelId="{102A709A-6E0A-4B8D-8035-5E68EF2AB347}" type="parTrans" cxnId="{C4BDD33F-2034-4495-B124-F03F7B543DCE}">
      <dgm:prSet/>
      <dgm:spPr/>
      <dgm:t>
        <a:bodyPr/>
        <a:lstStyle/>
        <a:p>
          <a:endParaRPr lang="en-US"/>
        </a:p>
      </dgm:t>
    </dgm:pt>
    <dgm:pt modelId="{899EA11D-7A3D-46D1-BD3A-BB599469025D}" type="sibTrans" cxnId="{C4BDD33F-2034-4495-B124-F03F7B543DCE}">
      <dgm:prSet/>
      <dgm:spPr/>
      <dgm:t>
        <a:bodyPr/>
        <a:lstStyle/>
        <a:p>
          <a:endParaRPr lang="en-US"/>
        </a:p>
      </dgm:t>
    </dgm:pt>
    <dgm:pt modelId="{B3A43545-3D5A-4614-9949-564B4E9184EB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Clear Standards/</a:t>
          </a:r>
          <a:br>
            <a:rPr lang="en-US" dirty="0" smtClean="0"/>
          </a:br>
          <a:r>
            <a:rPr lang="en-US" dirty="0" smtClean="0"/>
            <a:t>Norms</a:t>
          </a:r>
          <a:endParaRPr lang="en-US" dirty="0"/>
        </a:p>
      </dgm:t>
    </dgm:pt>
    <dgm:pt modelId="{30A0E395-C17F-49F0-8874-955E05AE11C2}" type="parTrans" cxnId="{EC3847A6-5844-4CD5-A367-7A7D18F75B94}">
      <dgm:prSet/>
      <dgm:spPr/>
      <dgm:t>
        <a:bodyPr/>
        <a:lstStyle/>
        <a:p>
          <a:endParaRPr lang="en-US"/>
        </a:p>
      </dgm:t>
    </dgm:pt>
    <dgm:pt modelId="{CCE0551B-995B-4117-9C38-9B658E9C7803}" type="sibTrans" cxnId="{EC3847A6-5844-4CD5-A367-7A7D18F75B94}">
      <dgm:prSet/>
      <dgm:spPr/>
      <dgm:t>
        <a:bodyPr/>
        <a:lstStyle/>
        <a:p>
          <a:endParaRPr lang="en-US"/>
        </a:p>
      </dgm:t>
    </dgm:pt>
    <dgm:pt modelId="{AFAD78F5-F91E-4526-A977-35BB5CBFED48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Values in Action</a:t>
          </a:r>
          <a:endParaRPr lang="en-US" dirty="0"/>
        </a:p>
      </dgm:t>
    </dgm:pt>
    <dgm:pt modelId="{C71CD914-886F-47C5-9AFA-C3F29EEC8AFD}" type="parTrans" cxnId="{06AFA215-CF84-4181-A931-405214DEBE6F}">
      <dgm:prSet/>
      <dgm:spPr/>
      <dgm:t>
        <a:bodyPr/>
        <a:lstStyle/>
        <a:p>
          <a:endParaRPr lang="en-US"/>
        </a:p>
      </dgm:t>
    </dgm:pt>
    <dgm:pt modelId="{CDBCB069-3000-401B-8F81-39A57FB2078B}" type="sibTrans" cxnId="{06AFA215-CF84-4181-A931-405214DEBE6F}">
      <dgm:prSet/>
      <dgm:spPr/>
      <dgm:t>
        <a:bodyPr/>
        <a:lstStyle/>
        <a:p>
          <a:endParaRPr lang="en-US"/>
        </a:p>
      </dgm:t>
    </dgm:pt>
    <dgm:pt modelId="{ED4C7A0E-A519-43D0-9611-5AC41CC85EF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 Account-</a:t>
          </a:r>
          <a:br>
            <a:rPr lang="en-US" dirty="0" smtClean="0">
              <a:solidFill>
                <a:schemeClr val="bg1"/>
              </a:solidFill>
            </a:rPr>
          </a:br>
          <a:r>
            <a:rPr lang="en-US" dirty="0" smtClean="0">
              <a:solidFill>
                <a:schemeClr val="bg1"/>
              </a:solidFill>
            </a:rPr>
            <a:t>ability</a:t>
          </a:r>
          <a:endParaRPr lang="en-US" dirty="0">
            <a:solidFill>
              <a:schemeClr val="bg1"/>
            </a:solidFill>
          </a:endParaRPr>
        </a:p>
      </dgm:t>
    </dgm:pt>
    <dgm:pt modelId="{B0336303-91FD-48C7-AA2E-BB7DC668995F}" type="parTrans" cxnId="{98065EAD-8ED7-4418-88A0-D1FD42F5F052}">
      <dgm:prSet/>
      <dgm:spPr/>
      <dgm:t>
        <a:bodyPr/>
        <a:lstStyle/>
        <a:p>
          <a:endParaRPr lang="en-US"/>
        </a:p>
      </dgm:t>
    </dgm:pt>
    <dgm:pt modelId="{81CC6AFA-B067-4D4A-9D57-19F481815A73}" type="sibTrans" cxnId="{98065EAD-8ED7-4418-88A0-D1FD42F5F052}">
      <dgm:prSet/>
      <dgm:spPr/>
      <dgm:t>
        <a:bodyPr/>
        <a:lstStyle/>
        <a:p>
          <a:endParaRPr lang="en-US"/>
        </a:p>
      </dgm:t>
    </dgm:pt>
    <dgm:pt modelId="{D9E9E549-0B3A-480B-B4C7-722EFD0C8431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Open </a:t>
          </a:r>
          <a:r>
            <a:rPr lang="en-US" dirty="0" err="1" smtClean="0">
              <a:solidFill>
                <a:schemeClr val="tx1"/>
              </a:solidFill>
            </a:rPr>
            <a:t>Commun-ications</a:t>
          </a:r>
          <a:endParaRPr lang="en-US" dirty="0">
            <a:solidFill>
              <a:schemeClr val="tx1"/>
            </a:solidFill>
          </a:endParaRPr>
        </a:p>
      </dgm:t>
    </dgm:pt>
    <dgm:pt modelId="{BB04E052-39FA-43A8-87F7-0B46DA4E696E}" type="parTrans" cxnId="{A757F669-DFA7-4A8D-B36B-6FA3A0FAB652}">
      <dgm:prSet/>
      <dgm:spPr/>
      <dgm:t>
        <a:bodyPr/>
        <a:lstStyle/>
        <a:p>
          <a:endParaRPr lang="en-US"/>
        </a:p>
      </dgm:t>
    </dgm:pt>
    <dgm:pt modelId="{DBE4D436-1794-4BF2-98B5-FAE56E909F65}" type="sibTrans" cxnId="{A757F669-DFA7-4A8D-B36B-6FA3A0FAB652}">
      <dgm:prSet/>
      <dgm:spPr/>
      <dgm:t>
        <a:bodyPr/>
        <a:lstStyle/>
        <a:p>
          <a:endParaRPr lang="en-US"/>
        </a:p>
      </dgm:t>
    </dgm:pt>
    <dgm:pt modelId="{6A720354-970E-4E3E-8934-566E02A4841E}" type="pres">
      <dgm:prSet presAssocID="{DD45D713-3638-4A76-B096-8000A39BBFA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0E614B-527A-4074-8240-CF55909FC1B7}" type="pres">
      <dgm:prSet presAssocID="{D4B00D1A-482F-4E00-8D1C-129D74418B60}" presName="centerShape" presStyleLbl="node0" presStyleIdx="0" presStyleCnt="1"/>
      <dgm:spPr/>
      <dgm:t>
        <a:bodyPr/>
        <a:lstStyle/>
        <a:p>
          <a:endParaRPr lang="en-US"/>
        </a:p>
      </dgm:t>
    </dgm:pt>
    <dgm:pt modelId="{A9679B8C-7772-4B53-B5B5-2FA7A11C94FA}" type="pres">
      <dgm:prSet presAssocID="{B3A43545-3D5A-4614-9949-564B4E9184E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86E9-82B3-43CF-BEDB-4350968E4E81}" type="pres">
      <dgm:prSet presAssocID="{B3A43545-3D5A-4614-9949-564B4E9184EB}" presName="dummy" presStyleCnt="0"/>
      <dgm:spPr/>
    </dgm:pt>
    <dgm:pt modelId="{9EDD253E-3A0E-4C3D-95E0-C8B310FF388B}" type="pres">
      <dgm:prSet presAssocID="{CCE0551B-995B-4117-9C38-9B658E9C780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68919AB-C163-41AE-9E01-D9BA8EEAE0EF}" type="pres">
      <dgm:prSet presAssocID="{AFAD78F5-F91E-4526-A977-35BB5CBFED4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E5623-68E4-4B03-B4DB-347F69F8EE7C}" type="pres">
      <dgm:prSet presAssocID="{AFAD78F5-F91E-4526-A977-35BB5CBFED48}" presName="dummy" presStyleCnt="0"/>
      <dgm:spPr/>
    </dgm:pt>
    <dgm:pt modelId="{70AEC826-3463-4C41-9518-ED8945525FF7}" type="pres">
      <dgm:prSet presAssocID="{CDBCB069-3000-401B-8F81-39A57FB2078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ACF1F68-A59F-47CA-BBDA-85C46FB93C62}" type="pres">
      <dgm:prSet presAssocID="{ED4C7A0E-A519-43D0-9611-5AC41CC85EF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A99C5-334C-4DB6-996D-21A15B4A8752}" type="pres">
      <dgm:prSet presAssocID="{ED4C7A0E-A519-43D0-9611-5AC41CC85EFC}" presName="dummy" presStyleCnt="0"/>
      <dgm:spPr/>
    </dgm:pt>
    <dgm:pt modelId="{B018F48D-3F33-41F1-B20E-DC0BE7E91DC9}" type="pres">
      <dgm:prSet presAssocID="{81CC6AFA-B067-4D4A-9D57-19F481815A7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3BA3038-EC7D-48EF-A320-EECE259B8BA0}" type="pres">
      <dgm:prSet presAssocID="{D9E9E549-0B3A-480B-B4C7-722EFD0C843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E91BD-490F-4EFF-9CC1-ECECF7E8A3EE}" type="pres">
      <dgm:prSet presAssocID="{D9E9E549-0B3A-480B-B4C7-722EFD0C8431}" presName="dummy" presStyleCnt="0"/>
      <dgm:spPr/>
    </dgm:pt>
    <dgm:pt modelId="{1EFB9FFD-C3EC-4F96-99AF-839338019883}" type="pres">
      <dgm:prSet presAssocID="{DBE4D436-1794-4BF2-98B5-FAE56E909F65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A757F669-DFA7-4A8D-B36B-6FA3A0FAB652}" srcId="{D4B00D1A-482F-4E00-8D1C-129D74418B60}" destId="{D9E9E549-0B3A-480B-B4C7-722EFD0C8431}" srcOrd="3" destOrd="0" parTransId="{BB04E052-39FA-43A8-87F7-0B46DA4E696E}" sibTransId="{DBE4D436-1794-4BF2-98B5-FAE56E909F65}"/>
    <dgm:cxn modelId="{FE614D52-CF53-49A4-AA17-A3C68DC7C6AA}" type="presOf" srcId="{D4B00D1A-482F-4E00-8D1C-129D74418B60}" destId="{190E614B-527A-4074-8240-CF55909FC1B7}" srcOrd="0" destOrd="0" presId="urn:microsoft.com/office/officeart/2005/8/layout/radial6"/>
    <dgm:cxn modelId="{06AFA215-CF84-4181-A931-405214DEBE6F}" srcId="{D4B00D1A-482F-4E00-8D1C-129D74418B60}" destId="{AFAD78F5-F91E-4526-A977-35BB5CBFED48}" srcOrd="1" destOrd="0" parTransId="{C71CD914-886F-47C5-9AFA-C3F29EEC8AFD}" sibTransId="{CDBCB069-3000-401B-8F81-39A57FB2078B}"/>
    <dgm:cxn modelId="{AD29B42A-C445-44FC-B2E5-0A6109D8EF9C}" type="presOf" srcId="{81CC6AFA-B067-4D4A-9D57-19F481815A73}" destId="{B018F48D-3F33-41F1-B20E-DC0BE7E91DC9}" srcOrd="0" destOrd="0" presId="urn:microsoft.com/office/officeart/2005/8/layout/radial6"/>
    <dgm:cxn modelId="{3A8786A1-20F9-4CF9-805B-8E226D33A17B}" type="presOf" srcId="{CDBCB069-3000-401B-8F81-39A57FB2078B}" destId="{70AEC826-3463-4C41-9518-ED8945525FF7}" srcOrd="0" destOrd="0" presId="urn:microsoft.com/office/officeart/2005/8/layout/radial6"/>
    <dgm:cxn modelId="{C7209D74-7599-4866-8560-FAB5EF81D410}" type="presOf" srcId="{AFAD78F5-F91E-4526-A977-35BB5CBFED48}" destId="{B68919AB-C163-41AE-9E01-D9BA8EEAE0EF}" srcOrd="0" destOrd="0" presId="urn:microsoft.com/office/officeart/2005/8/layout/radial6"/>
    <dgm:cxn modelId="{E170603C-DB8C-45EE-BD68-EB5DF3523E84}" type="presOf" srcId="{D9E9E549-0B3A-480B-B4C7-722EFD0C8431}" destId="{43BA3038-EC7D-48EF-A320-EECE259B8BA0}" srcOrd="0" destOrd="0" presId="urn:microsoft.com/office/officeart/2005/8/layout/radial6"/>
    <dgm:cxn modelId="{7B27D620-FC28-4F41-8EE2-FF1B113C1EE0}" type="presOf" srcId="{DD45D713-3638-4A76-B096-8000A39BBFA1}" destId="{6A720354-970E-4E3E-8934-566E02A4841E}" srcOrd="0" destOrd="0" presId="urn:microsoft.com/office/officeart/2005/8/layout/radial6"/>
    <dgm:cxn modelId="{A0E6C838-8BFB-4524-9BC2-10CD8AA42638}" type="presOf" srcId="{B3A43545-3D5A-4614-9949-564B4E9184EB}" destId="{A9679B8C-7772-4B53-B5B5-2FA7A11C94FA}" srcOrd="0" destOrd="0" presId="urn:microsoft.com/office/officeart/2005/8/layout/radial6"/>
    <dgm:cxn modelId="{C4BDD33F-2034-4495-B124-F03F7B543DCE}" srcId="{DD45D713-3638-4A76-B096-8000A39BBFA1}" destId="{D4B00D1A-482F-4E00-8D1C-129D74418B60}" srcOrd="0" destOrd="0" parTransId="{102A709A-6E0A-4B8D-8035-5E68EF2AB347}" sibTransId="{899EA11D-7A3D-46D1-BD3A-BB599469025D}"/>
    <dgm:cxn modelId="{6CD2925E-1A60-4ACA-9F39-550E18D723CF}" type="presOf" srcId="{CCE0551B-995B-4117-9C38-9B658E9C7803}" destId="{9EDD253E-3A0E-4C3D-95E0-C8B310FF388B}" srcOrd="0" destOrd="0" presId="urn:microsoft.com/office/officeart/2005/8/layout/radial6"/>
    <dgm:cxn modelId="{EC3847A6-5844-4CD5-A367-7A7D18F75B94}" srcId="{D4B00D1A-482F-4E00-8D1C-129D74418B60}" destId="{B3A43545-3D5A-4614-9949-564B4E9184EB}" srcOrd="0" destOrd="0" parTransId="{30A0E395-C17F-49F0-8874-955E05AE11C2}" sibTransId="{CCE0551B-995B-4117-9C38-9B658E9C7803}"/>
    <dgm:cxn modelId="{C1965828-5C2A-48D3-A3DE-9CA2BF3CC587}" type="presOf" srcId="{DBE4D436-1794-4BF2-98B5-FAE56E909F65}" destId="{1EFB9FFD-C3EC-4F96-99AF-839338019883}" srcOrd="0" destOrd="0" presId="urn:microsoft.com/office/officeart/2005/8/layout/radial6"/>
    <dgm:cxn modelId="{98065EAD-8ED7-4418-88A0-D1FD42F5F052}" srcId="{D4B00D1A-482F-4E00-8D1C-129D74418B60}" destId="{ED4C7A0E-A519-43D0-9611-5AC41CC85EFC}" srcOrd="2" destOrd="0" parTransId="{B0336303-91FD-48C7-AA2E-BB7DC668995F}" sibTransId="{81CC6AFA-B067-4D4A-9D57-19F481815A73}"/>
    <dgm:cxn modelId="{B7D7D528-B505-4017-95D6-C720AB813458}" type="presOf" srcId="{ED4C7A0E-A519-43D0-9611-5AC41CC85EFC}" destId="{5ACF1F68-A59F-47CA-BBDA-85C46FB93C62}" srcOrd="0" destOrd="0" presId="urn:microsoft.com/office/officeart/2005/8/layout/radial6"/>
    <dgm:cxn modelId="{47BE8FD5-C704-4C11-A32B-454C4753213E}" type="presParOf" srcId="{6A720354-970E-4E3E-8934-566E02A4841E}" destId="{190E614B-527A-4074-8240-CF55909FC1B7}" srcOrd="0" destOrd="0" presId="urn:microsoft.com/office/officeart/2005/8/layout/radial6"/>
    <dgm:cxn modelId="{1EE0CEC7-1BB2-45D9-A001-C2136618914A}" type="presParOf" srcId="{6A720354-970E-4E3E-8934-566E02A4841E}" destId="{A9679B8C-7772-4B53-B5B5-2FA7A11C94FA}" srcOrd="1" destOrd="0" presId="urn:microsoft.com/office/officeart/2005/8/layout/radial6"/>
    <dgm:cxn modelId="{E0116A95-C711-41D1-8713-F47D5FA0620B}" type="presParOf" srcId="{6A720354-970E-4E3E-8934-566E02A4841E}" destId="{9E6686E9-82B3-43CF-BEDB-4350968E4E81}" srcOrd="2" destOrd="0" presId="urn:microsoft.com/office/officeart/2005/8/layout/radial6"/>
    <dgm:cxn modelId="{7FF8B9C6-7A2D-4A16-BA08-C37B3F0DA8D2}" type="presParOf" srcId="{6A720354-970E-4E3E-8934-566E02A4841E}" destId="{9EDD253E-3A0E-4C3D-95E0-C8B310FF388B}" srcOrd="3" destOrd="0" presId="urn:microsoft.com/office/officeart/2005/8/layout/radial6"/>
    <dgm:cxn modelId="{6A21AEC6-065C-44DA-A167-3FAAEAAEE02F}" type="presParOf" srcId="{6A720354-970E-4E3E-8934-566E02A4841E}" destId="{B68919AB-C163-41AE-9E01-D9BA8EEAE0EF}" srcOrd="4" destOrd="0" presId="urn:microsoft.com/office/officeart/2005/8/layout/radial6"/>
    <dgm:cxn modelId="{6BAC9F21-A90E-4F01-BABB-CE3254BB8668}" type="presParOf" srcId="{6A720354-970E-4E3E-8934-566E02A4841E}" destId="{14CE5623-68E4-4B03-B4DB-347F69F8EE7C}" srcOrd="5" destOrd="0" presId="urn:microsoft.com/office/officeart/2005/8/layout/radial6"/>
    <dgm:cxn modelId="{C18E2682-06EF-4246-BF78-49F4B0EAF9FE}" type="presParOf" srcId="{6A720354-970E-4E3E-8934-566E02A4841E}" destId="{70AEC826-3463-4C41-9518-ED8945525FF7}" srcOrd="6" destOrd="0" presId="urn:microsoft.com/office/officeart/2005/8/layout/radial6"/>
    <dgm:cxn modelId="{7E820B2E-51E2-48D7-98F3-40F3402D01CC}" type="presParOf" srcId="{6A720354-970E-4E3E-8934-566E02A4841E}" destId="{5ACF1F68-A59F-47CA-BBDA-85C46FB93C62}" srcOrd="7" destOrd="0" presId="urn:microsoft.com/office/officeart/2005/8/layout/radial6"/>
    <dgm:cxn modelId="{BF3DECB3-1368-4302-8C89-1E697A75F18E}" type="presParOf" srcId="{6A720354-970E-4E3E-8934-566E02A4841E}" destId="{C11A99C5-334C-4DB6-996D-21A15B4A8752}" srcOrd="8" destOrd="0" presId="urn:microsoft.com/office/officeart/2005/8/layout/radial6"/>
    <dgm:cxn modelId="{4E5B2C79-00ED-4629-984A-40DEA4272A3B}" type="presParOf" srcId="{6A720354-970E-4E3E-8934-566E02A4841E}" destId="{B018F48D-3F33-41F1-B20E-DC0BE7E91DC9}" srcOrd="9" destOrd="0" presId="urn:microsoft.com/office/officeart/2005/8/layout/radial6"/>
    <dgm:cxn modelId="{BE1A7552-B9D2-421E-8FAB-74F6FA41E90A}" type="presParOf" srcId="{6A720354-970E-4E3E-8934-566E02A4841E}" destId="{43BA3038-EC7D-48EF-A320-EECE259B8BA0}" srcOrd="10" destOrd="0" presId="urn:microsoft.com/office/officeart/2005/8/layout/radial6"/>
    <dgm:cxn modelId="{3E5C954C-3981-433F-BDF2-888AEA72D683}" type="presParOf" srcId="{6A720354-970E-4E3E-8934-566E02A4841E}" destId="{414E91BD-490F-4EFF-9CC1-ECECF7E8A3EE}" srcOrd="11" destOrd="0" presId="urn:microsoft.com/office/officeart/2005/8/layout/radial6"/>
    <dgm:cxn modelId="{263BBC4C-A2AB-4F3B-A04A-39B93904A265}" type="presParOf" srcId="{6A720354-970E-4E3E-8934-566E02A4841E}" destId="{1EFB9FFD-C3EC-4F96-99AF-83933801988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45D713-3638-4A76-B096-8000A39BBFA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B00D1A-482F-4E00-8D1C-129D74418B60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Commitment </a:t>
          </a:r>
          <a:endParaRPr lang="en-US" dirty="0"/>
        </a:p>
      </dgm:t>
    </dgm:pt>
    <dgm:pt modelId="{102A709A-6E0A-4B8D-8035-5E68EF2AB347}" type="parTrans" cxnId="{C4BDD33F-2034-4495-B124-F03F7B543DCE}">
      <dgm:prSet/>
      <dgm:spPr/>
      <dgm:t>
        <a:bodyPr/>
        <a:lstStyle/>
        <a:p>
          <a:endParaRPr lang="en-US"/>
        </a:p>
      </dgm:t>
    </dgm:pt>
    <dgm:pt modelId="{899EA11D-7A3D-46D1-BD3A-BB599469025D}" type="sibTrans" cxnId="{C4BDD33F-2034-4495-B124-F03F7B543DCE}">
      <dgm:prSet/>
      <dgm:spPr/>
      <dgm:t>
        <a:bodyPr/>
        <a:lstStyle/>
        <a:p>
          <a:endParaRPr lang="en-US"/>
        </a:p>
      </dgm:t>
    </dgm:pt>
    <dgm:pt modelId="{B3A43545-3D5A-4614-9949-564B4E9184EB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Clear standards</a:t>
          </a:r>
          <a:endParaRPr lang="en-US" dirty="0"/>
        </a:p>
      </dgm:t>
    </dgm:pt>
    <dgm:pt modelId="{30A0E395-C17F-49F0-8874-955E05AE11C2}" type="parTrans" cxnId="{EC3847A6-5844-4CD5-A367-7A7D18F75B94}">
      <dgm:prSet/>
      <dgm:spPr/>
      <dgm:t>
        <a:bodyPr/>
        <a:lstStyle/>
        <a:p>
          <a:endParaRPr lang="en-US"/>
        </a:p>
      </dgm:t>
    </dgm:pt>
    <dgm:pt modelId="{CCE0551B-995B-4117-9C38-9B658E9C7803}" type="sibTrans" cxnId="{EC3847A6-5844-4CD5-A367-7A7D18F75B94}">
      <dgm:prSet/>
      <dgm:spPr/>
      <dgm:t>
        <a:bodyPr/>
        <a:lstStyle/>
        <a:p>
          <a:endParaRPr lang="en-US"/>
        </a:p>
      </dgm:t>
    </dgm:pt>
    <dgm:pt modelId="{AFAD78F5-F91E-4526-A977-35BB5CBFED48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Values in Action</a:t>
          </a:r>
          <a:endParaRPr lang="en-US" dirty="0"/>
        </a:p>
      </dgm:t>
    </dgm:pt>
    <dgm:pt modelId="{C71CD914-886F-47C5-9AFA-C3F29EEC8AFD}" type="parTrans" cxnId="{06AFA215-CF84-4181-A931-405214DEBE6F}">
      <dgm:prSet/>
      <dgm:spPr/>
      <dgm:t>
        <a:bodyPr/>
        <a:lstStyle/>
        <a:p>
          <a:endParaRPr lang="en-US"/>
        </a:p>
      </dgm:t>
    </dgm:pt>
    <dgm:pt modelId="{CDBCB069-3000-401B-8F81-39A57FB2078B}" type="sibTrans" cxnId="{06AFA215-CF84-4181-A931-405214DEBE6F}">
      <dgm:prSet/>
      <dgm:spPr/>
      <dgm:t>
        <a:bodyPr/>
        <a:lstStyle/>
        <a:p>
          <a:endParaRPr lang="en-US"/>
        </a:p>
      </dgm:t>
    </dgm:pt>
    <dgm:pt modelId="{ED4C7A0E-A519-43D0-9611-5AC41CC85EF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Account-ability</a:t>
          </a:r>
          <a:endParaRPr lang="en-US" dirty="0">
            <a:solidFill>
              <a:schemeClr val="bg1"/>
            </a:solidFill>
          </a:endParaRPr>
        </a:p>
      </dgm:t>
    </dgm:pt>
    <dgm:pt modelId="{B0336303-91FD-48C7-AA2E-BB7DC668995F}" type="parTrans" cxnId="{98065EAD-8ED7-4418-88A0-D1FD42F5F052}">
      <dgm:prSet/>
      <dgm:spPr/>
      <dgm:t>
        <a:bodyPr/>
        <a:lstStyle/>
        <a:p>
          <a:endParaRPr lang="en-US"/>
        </a:p>
      </dgm:t>
    </dgm:pt>
    <dgm:pt modelId="{81CC6AFA-B067-4D4A-9D57-19F481815A73}" type="sibTrans" cxnId="{98065EAD-8ED7-4418-88A0-D1FD42F5F052}">
      <dgm:prSet/>
      <dgm:spPr/>
      <dgm:t>
        <a:bodyPr/>
        <a:lstStyle/>
        <a:p>
          <a:endParaRPr lang="en-US"/>
        </a:p>
      </dgm:t>
    </dgm:pt>
    <dgm:pt modelId="{D9E9E549-0B3A-480B-B4C7-722EFD0C8431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Open </a:t>
          </a:r>
          <a:r>
            <a:rPr lang="en-US" dirty="0" err="1" smtClean="0">
              <a:solidFill>
                <a:schemeClr val="tx1"/>
              </a:solidFill>
            </a:rPr>
            <a:t>commun-ications</a:t>
          </a:r>
          <a:endParaRPr lang="en-US" dirty="0">
            <a:solidFill>
              <a:schemeClr val="tx1"/>
            </a:solidFill>
          </a:endParaRPr>
        </a:p>
      </dgm:t>
    </dgm:pt>
    <dgm:pt modelId="{BB04E052-39FA-43A8-87F7-0B46DA4E696E}" type="parTrans" cxnId="{A757F669-DFA7-4A8D-B36B-6FA3A0FAB652}">
      <dgm:prSet/>
      <dgm:spPr/>
      <dgm:t>
        <a:bodyPr/>
        <a:lstStyle/>
        <a:p>
          <a:endParaRPr lang="en-US"/>
        </a:p>
      </dgm:t>
    </dgm:pt>
    <dgm:pt modelId="{DBE4D436-1794-4BF2-98B5-FAE56E909F65}" type="sibTrans" cxnId="{A757F669-DFA7-4A8D-B36B-6FA3A0FAB652}">
      <dgm:prSet/>
      <dgm:spPr/>
      <dgm:t>
        <a:bodyPr/>
        <a:lstStyle/>
        <a:p>
          <a:endParaRPr lang="en-US"/>
        </a:p>
      </dgm:t>
    </dgm:pt>
    <dgm:pt modelId="{6A720354-970E-4E3E-8934-566E02A4841E}" type="pres">
      <dgm:prSet presAssocID="{DD45D713-3638-4A76-B096-8000A39BBFA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0E614B-527A-4074-8240-CF55909FC1B7}" type="pres">
      <dgm:prSet presAssocID="{D4B00D1A-482F-4E00-8D1C-129D74418B60}" presName="centerShape" presStyleLbl="node0" presStyleIdx="0" presStyleCnt="1"/>
      <dgm:spPr/>
      <dgm:t>
        <a:bodyPr/>
        <a:lstStyle/>
        <a:p>
          <a:endParaRPr lang="en-US"/>
        </a:p>
      </dgm:t>
    </dgm:pt>
    <dgm:pt modelId="{A9679B8C-7772-4B53-B5B5-2FA7A11C94FA}" type="pres">
      <dgm:prSet presAssocID="{B3A43545-3D5A-4614-9949-564B4E9184E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86E9-82B3-43CF-BEDB-4350968E4E81}" type="pres">
      <dgm:prSet presAssocID="{B3A43545-3D5A-4614-9949-564B4E9184EB}" presName="dummy" presStyleCnt="0"/>
      <dgm:spPr/>
    </dgm:pt>
    <dgm:pt modelId="{9EDD253E-3A0E-4C3D-95E0-C8B310FF388B}" type="pres">
      <dgm:prSet presAssocID="{CCE0551B-995B-4117-9C38-9B658E9C780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68919AB-C163-41AE-9E01-D9BA8EEAE0EF}" type="pres">
      <dgm:prSet presAssocID="{AFAD78F5-F91E-4526-A977-35BB5CBFED4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E5623-68E4-4B03-B4DB-347F69F8EE7C}" type="pres">
      <dgm:prSet presAssocID="{AFAD78F5-F91E-4526-A977-35BB5CBFED48}" presName="dummy" presStyleCnt="0"/>
      <dgm:spPr/>
    </dgm:pt>
    <dgm:pt modelId="{70AEC826-3463-4C41-9518-ED8945525FF7}" type="pres">
      <dgm:prSet presAssocID="{CDBCB069-3000-401B-8F81-39A57FB2078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ACF1F68-A59F-47CA-BBDA-85C46FB93C62}" type="pres">
      <dgm:prSet presAssocID="{ED4C7A0E-A519-43D0-9611-5AC41CC85EF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A99C5-334C-4DB6-996D-21A15B4A8752}" type="pres">
      <dgm:prSet presAssocID="{ED4C7A0E-A519-43D0-9611-5AC41CC85EFC}" presName="dummy" presStyleCnt="0"/>
      <dgm:spPr/>
    </dgm:pt>
    <dgm:pt modelId="{B018F48D-3F33-41F1-B20E-DC0BE7E91DC9}" type="pres">
      <dgm:prSet presAssocID="{81CC6AFA-B067-4D4A-9D57-19F481815A7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3BA3038-EC7D-48EF-A320-EECE259B8BA0}" type="pres">
      <dgm:prSet presAssocID="{D9E9E549-0B3A-480B-B4C7-722EFD0C843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E91BD-490F-4EFF-9CC1-ECECF7E8A3EE}" type="pres">
      <dgm:prSet presAssocID="{D9E9E549-0B3A-480B-B4C7-722EFD0C8431}" presName="dummy" presStyleCnt="0"/>
      <dgm:spPr/>
    </dgm:pt>
    <dgm:pt modelId="{1EFB9FFD-C3EC-4F96-99AF-839338019883}" type="pres">
      <dgm:prSet presAssocID="{DBE4D436-1794-4BF2-98B5-FAE56E909F65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A757F669-DFA7-4A8D-B36B-6FA3A0FAB652}" srcId="{D4B00D1A-482F-4E00-8D1C-129D74418B60}" destId="{D9E9E549-0B3A-480B-B4C7-722EFD0C8431}" srcOrd="3" destOrd="0" parTransId="{BB04E052-39FA-43A8-87F7-0B46DA4E696E}" sibTransId="{DBE4D436-1794-4BF2-98B5-FAE56E909F65}"/>
    <dgm:cxn modelId="{224C0C4F-BF85-4E62-A8A0-D8F05161B225}" type="presOf" srcId="{CCE0551B-995B-4117-9C38-9B658E9C7803}" destId="{9EDD253E-3A0E-4C3D-95E0-C8B310FF388B}" srcOrd="0" destOrd="0" presId="urn:microsoft.com/office/officeart/2005/8/layout/radial6"/>
    <dgm:cxn modelId="{127258FE-2FD6-4027-B0A9-C713516E1F2B}" type="presOf" srcId="{ED4C7A0E-A519-43D0-9611-5AC41CC85EFC}" destId="{5ACF1F68-A59F-47CA-BBDA-85C46FB93C62}" srcOrd="0" destOrd="0" presId="urn:microsoft.com/office/officeart/2005/8/layout/radial6"/>
    <dgm:cxn modelId="{06AFA215-CF84-4181-A931-405214DEBE6F}" srcId="{D4B00D1A-482F-4E00-8D1C-129D74418B60}" destId="{AFAD78F5-F91E-4526-A977-35BB5CBFED48}" srcOrd="1" destOrd="0" parTransId="{C71CD914-886F-47C5-9AFA-C3F29EEC8AFD}" sibTransId="{CDBCB069-3000-401B-8F81-39A57FB2078B}"/>
    <dgm:cxn modelId="{E9F2E4C5-FB73-4AC5-9EFC-63A84D9F8636}" type="presOf" srcId="{81CC6AFA-B067-4D4A-9D57-19F481815A73}" destId="{B018F48D-3F33-41F1-B20E-DC0BE7E91DC9}" srcOrd="0" destOrd="0" presId="urn:microsoft.com/office/officeart/2005/8/layout/radial6"/>
    <dgm:cxn modelId="{24C38A30-9F31-48D0-89E1-155D6471DAC0}" type="presOf" srcId="{D9E9E549-0B3A-480B-B4C7-722EFD0C8431}" destId="{43BA3038-EC7D-48EF-A320-EECE259B8BA0}" srcOrd="0" destOrd="0" presId="urn:microsoft.com/office/officeart/2005/8/layout/radial6"/>
    <dgm:cxn modelId="{DA42DB77-06B2-4ECC-A4BE-8698B7FC876E}" type="presOf" srcId="{DD45D713-3638-4A76-B096-8000A39BBFA1}" destId="{6A720354-970E-4E3E-8934-566E02A4841E}" srcOrd="0" destOrd="0" presId="urn:microsoft.com/office/officeart/2005/8/layout/radial6"/>
    <dgm:cxn modelId="{1F55FEA7-48EA-4E99-A499-4FE92BE5583A}" type="presOf" srcId="{AFAD78F5-F91E-4526-A977-35BB5CBFED48}" destId="{B68919AB-C163-41AE-9E01-D9BA8EEAE0EF}" srcOrd="0" destOrd="0" presId="urn:microsoft.com/office/officeart/2005/8/layout/radial6"/>
    <dgm:cxn modelId="{36518943-1F93-4C67-ADB3-0F7A305CB1BC}" type="presOf" srcId="{DBE4D436-1794-4BF2-98B5-FAE56E909F65}" destId="{1EFB9FFD-C3EC-4F96-99AF-839338019883}" srcOrd="0" destOrd="0" presId="urn:microsoft.com/office/officeart/2005/8/layout/radial6"/>
    <dgm:cxn modelId="{1F65927B-25D1-4AEC-9366-C11BBEFA6EA8}" type="presOf" srcId="{D4B00D1A-482F-4E00-8D1C-129D74418B60}" destId="{190E614B-527A-4074-8240-CF55909FC1B7}" srcOrd="0" destOrd="0" presId="urn:microsoft.com/office/officeart/2005/8/layout/radial6"/>
    <dgm:cxn modelId="{C4BDD33F-2034-4495-B124-F03F7B543DCE}" srcId="{DD45D713-3638-4A76-B096-8000A39BBFA1}" destId="{D4B00D1A-482F-4E00-8D1C-129D74418B60}" srcOrd="0" destOrd="0" parTransId="{102A709A-6E0A-4B8D-8035-5E68EF2AB347}" sibTransId="{899EA11D-7A3D-46D1-BD3A-BB599469025D}"/>
    <dgm:cxn modelId="{E609939A-DB0F-445F-B5AF-0FF7826C5352}" type="presOf" srcId="{B3A43545-3D5A-4614-9949-564B4E9184EB}" destId="{A9679B8C-7772-4B53-B5B5-2FA7A11C94FA}" srcOrd="0" destOrd="0" presId="urn:microsoft.com/office/officeart/2005/8/layout/radial6"/>
    <dgm:cxn modelId="{19DE8CBB-D0B6-46C4-9BB2-99B3E5F11425}" type="presOf" srcId="{CDBCB069-3000-401B-8F81-39A57FB2078B}" destId="{70AEC826-3463-4C41-9518-ED8945525FF7}" srcOrd="0" destOrd="0" presId="urn:microsoft.com/office/officeart/2005/8/layout/radial6"/>
    <dgm:cxn modelId="{EC3847A6-5844-4CD5-A367-7A7D18F75B94}" srcId="{D4B00D1A-482F-4E00-8D1C-129D74418B60}" destId="{B3A43545-3D5A-4614-9949-564B4E9184EB}" srcOrd="0" destOrd="0" parTransId="{30A0E395-C17F-49F0-8874-955E05AE11C2}" sibTransId="{CCE0551B-995B-4117-9C38-9B658E9C7803}"/>
    <dgm:cxn modelId="{98065EAD-8ED7-4418-88A0-D1FD42F5F052}" srcId="{D4B00D1A-482F-4E00-8D1C-129D74418B60}" destId="{ED4C7A0E-A519-43D0-9611-5AC41CC85EFC}" srcOrd="2" destOrd="0" parTransId="{B0336303-91FD-48C7-AA2E-BB7DC668995F}" sibTransId="{81CC6AFA-B067-4D4A-9D57-19F481815A73}"/>
    <dgm:cxn modelId="{00289845-E4D8-42A1-8719-6717C0E19D64}" type="presParOf" srcId="{6A720354-970E-4E3E-8934-566E02A4841E}" destId="{190E614B-527A-4074-8240-CF55909FC1B7}" srcOrd="0" destOrd="0" presId="urn:microsoft.com/office/officeart/2005/8/layout/radial6"/>
    <dgm:cxn modelId="{4668F41C-160C-44B9-93B1-90CB36D17188}" type="presParOf" srcId="{6A720354-970E-4E3E-8934-566E02A4841E}" destId="{A9679B8C-7772-4B53-B5B5-2FA7A11C94FA}" srcOrd="1" destOrd="0" presId="urn:microsoft.com/office/officeart/2005/8/layout/radial6"/>
    <dgm:cxn modelId="{D49E0B0D-579D-4D3D-9A7A-8F2953AF8A7F}" type="presParOf" srcId="{6A720354-970E-4E3E-8934-566E02A4841E}" destId="{9E6686E9-82B3-43CF-BEDB-4350968E4E81}" srcOrd="2" destOrd="0" presId="urn:microsoft.com/office/officeart/2005/8/layout/radial6"/>
    <dgm:cxn modelId="{A5932B05-6611-46FF-918A-F4870CCCF23A}" type="presParOf" srcId="{6A720354-970E-4E3E-8934-566E02A4841E}" destId="{9EDD253E-3A0E-4C3D-95E0-C8B310FF388B}" srcOrd="3" destOrd="0" presId="urn:microsoft.com/office/officeart/2005/8/layout/radial6"/>
    <dgm:cxn modelId="{520ECD51-BE4C-4ADC-9B92-108E7A69F60B}" type="presParOf" srcId="{6A720354-970E-4E3E-8934-566E02A4841E}" destId="{B68919AB-C163-41AE-9E01-D9BA8EEAE0EF}" srcOrd="4" destOrd="0" presId="urn:microsoft.com/office/officeart/2005/8/layout/radial6"/>
    <dgm:cxn modelId="{8965A466-A69D-4A66-AA4A-75B536D9320D}" type="presParOf" srcId="{6A720354-970E-4E3E-8934-566E02A4841E}" destId="{14CE5623-68E4-4B03-B4DB-347F69F8EE7C}" srcOrd="5" destOrd="0" presId="urn:microsoft.com/office/officeart/2005/8/layout/radial6"/>
    <dgm:cxn modelId="{96B574E5-0979-4C0D-8158-1BB9604A6D4E}" type="presParOf" srcId="{6A720354-970E-4E3E-8934-566E02A4841E}" destId="{70AEC826-3463-4C41-9518-ED8945525FF7}" srcOrd="6" destOrd="0" presId="urn:microsoft.com/office/officeart/2005/8/layout/radial6"/>
    <dgm:cxn modelId="{CE0843AC-19EC-4F37-9EC7-03C7AE469D3F}" type="presParOf" srcId="{6A720354-970E-4E3E-8934-566E02A4841E}" destId="{5ACF1F68-A59F-47CA-BBDA-85C46FB93C62}" srcOrd="7" destOrd="0" presId="urn:microsoft.com/office/officeart/2005/8/layout/radial6"/>
    <dgm:cxn modelId="{4B7B147C-E2CF-48D9-B6B7-A82FD1C9264F}" type="presParOf" srcId="{6A720354-970E-4E3E-8934-566E02A4841E}" destId="{C11A99C5-334C-4DB6-996D-21A15B4A8752}" srcOrd="8" destOrd="0" presId="urn:microsoft.com/office/officeart/2005/8/layout/radial6"/>
    <dgm:cxn modelId="{CB602F22-A5F2-4A38-BC55-58A917588586}" type="presParOf" srcId="{6A720354-970E-4E3E-8934-566E02A4841E}" destId="{B018F48D-3F33-41F1-B20E-DC0BE7E91DC9}" srcOrd="9" destOrd="0" presId="urn:microsoft.com/office/officeart/2005/8/layout/radial6"/>
    <dgm:cxn modelId="{32DBEADD-F691-426D-95D2-572D8DE4CEA0}" type="presParOf" srcId="{6A720354-970E-4E3E-8934-566E02A4841E}" destId="{43BA3038-EC7D-48EF-A320-EECE259B8BA0}" srcOrd="10" destOrd="0" presId="urn:microsoft.com/office/officeart/2005/8/layout/radial6"/>
    <dgm:cxn modelId="{BA4C39EC-C47A-40AA-A58A-4530EFC84EEF}" type="presParOf" srcId="{6A720354-970E-4E3E-8934-566E02A4841E}" destId="{414E91BD-490F-4EFF-9CC1-ECECF7E8A3EE}" srcOrd="11" destOrd="0" presId="urn:microsoft.com/office/officeart/2005/8/layout/radial6"/>
    <dgm:cxn modelId="{C176BE49-6031-45DD-B690-30DF85CA2FA3}" type="presParOf" srcId="{6A720354-970E-4E3E-8934-566E02A4841E}" destId="{1EFB9FFD-C3EC-4F96-99AF-83933801988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45D713-3638-4A76-B096-8000A39BBFA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B00D1A-482F-4E00-8D1C-129D74418B60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Commitment </a:t>
          </a:r>
          <a:endParaRPr lang="en-US" dirty="0"/>
        </a:p>
      </dgm:t>
    </dgm:pt>
    <dgm:pt modelId="{102A709A-6E0A-4B8D-8035-5E68EF2AB347}" type="parTrans" cxnId="{C4BDD33F-2034-4495-B124-F03F7B543DCE}">
      <dgm:prSet/>
      <dgm:spPr/>
      <dgm:t>
        <a:bodyPr/>
        <a:lstStyle/>
        <a:p>
          <a:endParaRPr lang="en-US"/>
        </a:p>
      </dgm:t>
    </dgm:pt>
    <dgm:pt modelId="{899EA11D-7A3D-46D1-BD3A-BB599469025D}" type="sibTrans" cxnId="{C4BDD33F-2034-4495-B124-F03F7B543DCE}">
      <dgm:prSet/>
      <dgm:spPr/>
      <dgm:t>
        <a:bodyPr/>
        <a:lstStyle/>
        <a:p>
          <a:endParaRPr lang="en-US"/>
        </a:p>
      </dgm:t>
    </dgm:pt>
    <dgm:pt modelId="{B3A43545-3D5A-4614-9949-564B4E9184EB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Clear standards</a:t>
          </a:r>
          <a:endParaRPr lang="en-US" dirty="0"/>
        </a:p>
      </dgm:t>
    </dgm:pt>
    <dgm:pt modelId="{30A0E395-C17F-49F0-8874-955E05AE11C2}" type="parTrans" cxnId="{EC3847A6-5844-4CD5-A367-7A7D18F75B94}">
      <dgm:prSet/>
      <dgm:spPr/>
      <dgm:t>
        <a:bodyPr/>
        <a:lstStyle/>
        <a:p>
          <a:endParaRPr lang="en-US"/>
        </a:p>
      </dgm:t>
    </dgm:pt>
    <dgm:pt modelId="{CCE0551B-995B-4117-9C38-9B658E9C7803}" type="sibTrans" cxnId="{EC3847A6-5844-4CD5-A367-7A7D18F75B94}">
      <dgm:prSet/>
      <dgm:spPr/>
      <dgm:t>
        <a:bodyPr/>
        <a:lstStyle/>
        <a:p>
          <a:endParaRPr lang="en-US"/>
        </a:p>
      </dgm:t>
    </dgm:pt>
    <dgm:pt modelId="{AFAD78F5-F91E-4526-A977-35BB5CBFED48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Values in Action</a:t>
          </a:r>
          <a:endParaRPr lang="en-US" dirty="0"/>
        </a:p>
      </dgm:t>
    </dgm:pt>
    <dgm:pt modelId="{C71CD914-886F-47C5-9AFA-C3F29EEC8AFD}" type="parTrans" cxnId="{06AFA215-CF84-4181-A931-405214DEBE6F}">
      <dgm:prSet/>
      <dgm:spPr/>
      <dgm:t>
        <a:bodyPr/>
        <a:lstStyle/>
        <a:p>
          <a:endParaRPr lang="en-US"/>
        </a:p>
      </dgm:t>
    </dgm:pt>
    <dgm:pt modelId="{CDBCB069-3000-401B-8F81-39A57FB2078B}" type="sibTrans" cxnId="{06AFA215-CF84-4181-A931-405214DEBE6F}">
      <dgm:prSet/>
      <dgm:spPr/>
      <dgm:t>
        <a:bodyPr/>
        <a:lstStyle/>
        <a:p>
          <a:endParaRPr lang="en-US"/>
        </a:p>
      </dgm:t>
    </dgm:pt>
    <dgm:pt modelId="{ED4C7A0E-A519-43D0-9611-5AC41CC85EF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Account-ability</a:t>
          </a:r>
          <a:endParaRPr lang="en-US" dirty="0">
            <a:solidFill>
              <a:schemeClr val="bg1"/>
            </a:solidFill>
          </a:endParaRPr>
        </a:p>
      </dgm:t>
    </dgm:pt>
    <dgm:pt modelId="{B0336303-91FD-48C7-AA2E-BB7DC668995F}" type="parTrans" cxnId="{98065EAD-8ED7-4418-88A0-D1FD42F5F052}">
      <dgm:prSet/>
      <dgm:spPr/>
      <dgm:t>
        <a:bodyPr/>
        <a:lstStyle/>
        <a:p>
          <a:endParaRPr lang="en-US"/>
        </a:p>
      </dgm:t>
    </dgm:pt>
    <dgm:pt modelId="{81CC6AFA-B067-4D4A-9D57-19F481815A73}" type="sibTrans" cxnId="{98065EAD-8ED7-4418-88A0-D1FD42F5F052}">
      <dgm:prSet/>
      <dgm:spPr/>
      <dgm:t>
        <a:bodyPr/>
        <a:lstStyle/>
        <a:p>
          <a:endParaRPr lang="en-US"/>
        </a:p>
      </dgm:t>
    </dgm:pt>
    <dgm:pt modelId="{D9E9E549-0B3A-480B-B4C7-722EFD0C8431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Open </a:t>
          </a:r>
          <a:r>
            <a:rPr lang="en-US" dirty="0" err="1" smtClean="0">
              <a:solidFill>
                <a:schemeClr val="tx1"/>
              </a:solidFill>
            </a:rPr>
            <a:t>commun-ications</a:t>
          </a:r>
          <a:endParaRPr lang="en-US" dirty="0">
            <a:solidFill>
              <a:schemeClr val="tx1"/>
            </a:solidFill>
          </a:endParaRPr>
        </a:p>
      </dgm:t>
    </dgm:pt>
    <dgm:pt modelId="{BB04E052-39FA-43A8-87F7-0B46DA4E696E}" type="parTrans" cxnId="{A757F669-DFA7-4A8D-B36B-6FA3A0FAB652}">
      <dgm:prSet/>
      <dgm:spPr/>
      <dgm:t>
        <a:bodyPr/>
        <a:lstStyle/>
        <a:p>
          <a:endParaRPr lang="en-US"/>
        </a:p>
      </dgm:t>
    </dgm:pt>
    <dgm:pt modelId="{DBE4D436-1794-4BF2-98B5-FAE56E909F65}" type="sibTrans" cxnId="{A757F669-DFA7-4A8D-B36B-6FA3A0FAB652}">
      <dgm:prSet/>
      <dgm:spPr/>
      <dgm:t>
        <a:bodyPr/>
        <a:lstStyle/>
        <a:p>
          <a:endParaRPr lang="en-US"/>
        </a:p>
      </dgm:t>
    </dgm:pt>
    <dgm:pt modelId="{6A720354-970E-4E3E-8934-566E02A4841E}" type="pres">
      <dgm:prSet presAssocID="{DD45D713-3638-4A76-B096-8000A39BBFA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0E614B-527A-4074-8240-CF55909FC1B7}" type="pres">
      <dgm:prSet presAssocID="{D4B00D1A-482F-4E00-8D1C-129D74418B60}" presName="centerShape" presStyleLbl="node0" presStyleIdx="0" presStyleCnt="1"/>
      <dgm:spPr/>
      <dgm:t>
        <a:bodyPr/>
        <a:lstStyle/>
        <a:p>
          <a:endParaRPr lang="en-US"/>
        </a:p>
      </dgm:t>
    </dgm:pt>
    <dgm:pt modelId="{A9679B8C-7772-4B53-B5B5-2FA7A11C94FA}" type="pres">
      <dgm:prSet presAssocID="{B3A43545-3D5A-4614-9949-564B4E9184E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86E9-82B3-43CF-BEDB-4350968E4E81}" type="pres">
      <dgm:prSet presAssocID="{B3A43545-3D5A-4614-9949-564B4E9184EB}" presName="dummy" presStyleCnt="0"/>
      <dgm:spPr/>
    </dgm:pt>
    <dgm:pt modelId="{9EDD253E-3A0E-4C3D-95E0-C8B310FF388B}" type="pres">
      <dgm:prSet presAssocID="{CCE0551B-995B-4117-9C38-9B658E9C780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68919AB-C163-41AE-9E01-D9BA8EEAE0EF}" type="pres">
      <dgm:prSet presAssocID="{AFAD78F5-F91E-4526-A977-35BB5CBFED4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E5623-68E4-4B03-B4DB-347F69F8EE7C}" type="pres">
      <dgm:prSet presAssocID="{AFAD78F5-F91E-4526-A977-35BB5CBFED48}" presName="dummy" presStyleCnt="0"/>
      <dgm:spPr/>
    </dgm:pt>
    <dgm:pt modelId="{70AEC826-3463-4C41-9518-ED8945525FF7}" type="pres">
      <dgm:prSet presAssocID="{CDBCB069-3000-401B-8F81-39A57FB2078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ACF1F68-A59F-47CA-BBDA-85C46FB93C62}" type="pres">
      <dgm:prSet presAssocID="{ED4C7A0E-A519-43D0-9611-5AC41CC85EF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A99C5-334C-4DB6-996D-21A15B4A8752}" type="pres">
      <dgm:prSet presAssocID="{ED4C7A0E-A519-43D0-9611-5AC41CC85EFC}" presName="dummy" presStyleCnt="0"/>
      <dgm:spPr/>
    </dgm:pt>
    <dgm:pt modelId="{B018F48D-3F33-41F1-B20E-DC0BE7E91DC9}" type="pres">
      <dgm:prSet presAssocID="{81CC6AFA-B067-4D4A-9D57-19F481815A7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3BA3038-EC7D-48EF-A320-EECE259B8BA0}" type="pres">
      <dgm:prSet presAssocID="{D9E9E549-0B3A-480B-B4C7-722EFD0C843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E91BD-490F-4EFF-9CC1-ECECF7E8A3EE}" type="pres">
      <dgm:prSet presAssocID="{D9E9E549-0B3A-480B-B4C7-722EFD0C8431}" presName="dummy" presStyleCnt="0"/>
      <dgm:spPr/>
    </dgm:pt>
    <dgm:pt modelId="{1EFB9FFD-C3EC-4F96-99AF-839338019883}" type="pres">
      <dgm:prSet presAssocID="{DBE4D436-1794-4BF2-98B5-FAE56E909F65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A757F669-DFA7-4A8D-B36B-6FA3A0FAB652}" srcId="{D4B00D1A-482F-4E00-8D1C-129D74418B60}" destId="{D9E9E549-0B3A-480B-B4C7-722EFD0C8431}" srcOrd="3" destOrd="0" parTransId="{BB04E052-39FA-43A8-87F7-0B46DA4E696E}" sibTransId="{DBE4D436-1794-4BF2-98B5-FAE56E909F65}"/>
    <dgm:cxn modelId="{06AFA215-CF84-4181-A931-405214DEBE6F}" srcId="{D4B00D1A-482F-4E00-8D1C-129D74418B60}" destId="{AFAD78F5-F91E-4526-A977-35BB5CBFED48}" srcOrd="1" destOrd="0" parTransId="{C71CD914-886F-47C5-9AFA-C3F29EEC8AFD}" sibTransId="{CDBCB069-3000-401B-8F81-39A57FB2078B}"/>
    <dgm:cxn modelId="{30125F4D-552A-4063-9B58-B0801A94C6FB}" type="presOf" srcId="{DBE4D436-1794-4BF2-98B5-FAE56E909F65}" destId="{1EFB9FFD-C3EC-4F96-99AF-839338019883}" srcOrd="0" destOrd="0" presId="urn:microsoft.com/office/officeart/2005/8/layout/radial6"/>
    <dgm:cxn modelId="{71B15DAF-3F8F-4B27-9DE6-D429CFE26600}" type="presOf" srcId="{81CC6AFA-B067-4D4A-9D57-19F481815A73}" destId="{B018F48D-3F33-41F1-B20E-DC0BE7E91DC9}" srcOrd="0" destOrd="0" presId="urn:microsoft.com/office/officeart/2005/8/layout/radial6"/>
    <dgm:cxn modelId="{BA899B0E-1597-42DC-B7E1-3F421C429F83}" type="presOf" srcId="{D9E9E549-0B3A-480B-B4C7-722EFD0C8431}" destId="{43BA3038-EC7D-48EF-A320-EECE259B8BA0}" srcOrd="0" destOrd="0" presId="urn:microsoft.com/office/officeart/2005/8/layout/radial6"/>
    <dgm:cxn modelId="{859067EA-319A-494C-9B53-EE489F31A802}" type="presOf" srcId="{ED4C7A0E-A519-43D0-9611-5AC41CC85EFC}" destId="{5ACF1F68-A59F-47CA-BBDA-85C46FB93C62}" srcOrd="0" destOrd="0" presId="urn:microsoft.com/office/officeart/2005/8/layout/radial6"/>
    <dgm:cxn modelId="{7789CA33-9E38-4032-8E44-6691F22E8784}" type="presOf" srcId="{AFAD78F5-F91E-4526-A977-35BB5CBFED48}" destId="{B68919AB-C163-41AE-9E01-D9BA8EEAE0EF}" srcOrd="0" destOrd="0" presId="urn:microsoft.com/office/officeart/2005/8/layout/radial6"/>
    <dgm:cxn modelId="{0895168C-16C2-4CC2-9DD9-E4A4AEC74A9A}" type="presOf" srcId="{CDBCB069-3000-401B-8F81-39A57FB2078B}" destId="{70AEC826-3463-4C41-9518-ED8945525FF7}" srcOrd="0" destOrd="0" presId="urn:microsoft.com/office/officeart/2005/8/layout/radial6"/>
    <dgm:cxn modelId="{7D797788-EECF-4428-BE01-06A1B7FEEABF}" type="presOf" srcId="{D4B00D1A-482F-4E00-8D1C-129D74418B60}" destId="{190E614B-527A-4074-8240-CF55909FC1B7}" srcOrd="0" destOrd="0" presId="urn:microsoft.com/office/officeart/2005/8/layout/radial6"/>
    <dgm:cxn modelId="{C1A68F78-F46E-4CEE-AE3C-AE991E60EF79}" type="presOf" srcId="{B3A43545-3D5A-4614-9949-564B4E9184EB}" destId="{A9679B8C-7772-4B53-B5B5-2FA7A11C94FA}" srcOrd="0" destOrd="0" presId="urn:microsoft.com/office/officeart/2005/8/layout/radial6"/>
    <dgm:cxn modelId="{C4BDD33F-2034-4495-B124-F03F7B543DCE}" srcId="{DD45D713-3638-4A76-B096-8000A39BBFA1}" destId="{D4B00D1A-482F-4E00-8D1C-129D74418B60}" srcOrd="0" destOrd="0" parTransId="{102A709A-6E0A-4B8D-8035-5E68EF2AB347}" sibTransId="{899EA11D-7A3D-46D1-BD3A-BB599469025D}"/>
    <dgm:cxn modelId="{085CCEE4-6A56-4C44-B931-82ED0E703ACD}" type="presOf" srcId="{DD45D713-3638-4A76-B096-8000A39BBFA1}" destId="{6A720354-970E-4E3E-8934-566E02A4841E}" srcOrd="0" destOrd="0" presId="urn:microsoft.com/office/officeart/2005/8/layout/radial6"/>
    <dgm:cxn modelId="{EC3847A6-5844-4CD5-A367-7A7D18F75B94}" srcId="{D4B00D1A-482F-4E00-8D1C-129D74418B60}" destId="{B3A43545-3D5A-4614-9949-564B4E9184EB}" srcOrd="0" destOrd="0" parTransId="{30A0E395-C17F-49F0-8874-955E05AE11C2}" sibTransId="{CCE0551B-995B-4117-9C38-9B658E9C7803}"/>
    <dgm:cxn modelId="{3F9988F5-0CA0-46C0-80A0-E960886F1366}" type="presOf" srcId="{CCE0551B-995B-4117-9C38-9B658E9C7803}" destId="{9EDD253E-3A0E-4C3D-95E0-C8B310FF388B}" srcOrd="0" destOrd="0" presId="urn:microsoft.com/office/officeart/2005/8/layout/radial6"/>
    <dgm:cxn modelId="{98065EAD-8ED7-4418-88A0-D1FD42F5F052}" srcId="{D4B00D1A-482F-4E00-8D1C-129D74418B60}" destId="{ED4C7A0E-A519-43D0-9611-5AC41CC85EFC}" srcOrd="2" destOrd="0" parTransId="{B0336303-91FD-48C7-AA2E-BB7DC668995F}" sibTransId="{81CC6AFA-B067-4D4A-9D57-19F481815A73}"/>
    <dgm:cxn modelId="{FC1C3D5B-E5F0-4FEC-B369-5D5F95407471}" type="presParOf" srcId="{6A720354-970E-4E3E-8934-566E02A4841E}" destId="{190E614B-527A-4074-8240-CF55909FC1B7}" srcOrd="0" destOrd="0" presId="urn:microsoft.com/office/officeart/2005/8/layout/radial6"/>
    <dgm:cxn modelId="{FCA390B4-1641-4D44-9152-0C66D9378290}" type="presParOf" srcId="{6A720354-970E-4E3E-8934-566E02A4841E}" destId="{A9679B8C-7772-4B53-B5B5-2FA7A11C94FA}" srcOrd="1" destOrd="0" presId="urn:microsoft.com/office/officeart/2005/8/layout/radial6"/>
    <dgm:cxn modelId="{9B49FEBA-F1E5-447A-857F-4CA91F60F743}" type="presParOf" srcId="{6A720354-970E-4E3E-8934-566E02A4841E}" destId="{9E6686E9-82B3-43CF-BEDB-4350968E4E81}" srcOrd="2" destOrd="0" presId="urn:microsoft.com/office/officeart/2005/8/layout/radial6"/>
    <dgm:cxn modelId="{C119EDCC-0551-458F-8775-A1ADC151CDB9}" type="presParOf" srcId="{6A720354-970E-4E3E-8934-566E02A4841E}" destId="{9EDD253E-3A0E-4C3D-95E0-C8B310FF388B}" srcOrd="3" destOrd="0" presId="urn:microsoft.com/office/officeart/2005/8/layout/radial6"/>
    <dgm:cxn modelId="{C70F9B30-2FA2-4AD8-8D87-69858111D9F4}" type="presParOf" srcId="{6A720354-970E-4E3E-8934-566E02A4841E}" destId="{B68919AB-C163-41AE-9E01-D9BA8EEAE0EF}" srcOrd="4" destOrd="0" presId="urn:microsoft.com/office/officeart/2005/8/layout/radial6"/>
    <dgm:cxn modelId="{4A17129E-C52A-447E-A4C5-9E3EDD8C1F42}" type="presParOf" srcId="{6A720354-970E-4E3E-8934-566E02A4841E}" destId="{14CE5623-68E4-4B03-B4DB-347F69F8EE7C}" srcOrd="5" destOrd="0" presId="urn:microsoft.com/office/officeart/2005/8/layout/radial6"/>
    <dgm:cxn modelId="{64F47E67-FB80-4F66-B847-A6E211F260BE}" type="presParOf" srcId="{6A720354-970E-4E3E-8934-566E02A4841E}" destId="{70AEC826-3463-4C41-9518-ED8945525FF7}" srcOrd="6" destOrd="0" presId="urn:microsoft.com/office/officeart/2005/8/layout/radial6"/>
    <dgm:cxn modelId="{FC277D06-2B63-4D1E-90D1-178DF6A737DE}" type="presParOf" srcId="{6A720354-970E-4E3E-8934-566E02A4841E}" destId="{5ACF1F68-A59F-47CA-BBDA-85C46FB93C62}" srcOrd="7" destOrd="0" presId="urn:microsoft.com/office/officeart/2005/8/layout/radial6"/>
    <dgm:cxn modelId="{8B7CED8E-A3C8-457E-9683-1B561E26ED65}" type="presParOf" srcId="{6A720354-970E-4E3E-8934-566E02A4841E}" destId="{C11A99C5-334C-4DB6-996D-21A15B4A8752}" srcOrd="8" destOrd="0" presId="urn:microsoft.com/office/officeart/2005/8/layout/radial6"/>
    <dgm:cxn modelId="{35162CD8-1267-4312-A16C-A65A7BF2D379}" type="presParOf" srcId="{6A720354-970E-4E3E-8934-566E02A4841E}" destId="{B018F48D-3F33-41F1-B20E-DC0BE7E91DC9}" srcOrd="9" destOrd="0" presId="urn:microsoft.com/office/officeart/2005/8/layout/radial6"/>
    <dgm:cxn modelId="{356D0ED5-4A61-4F79-8D26-58E15D24FBE5}" type="presParOf" srcId="{6A720354-970E-4E3E-8934-566E02A4841E}" destId="{43BA3038-EC7D-48EF-A320-EECE259B8BA0}" srcOrd="10" destOrd="0" presId="urn:microsoft.com/office/officeart/2005/8/layout/radial6"/>
    <dgm:cxn modelId="{18B0DDFC-72E1-4FA9-BA9A-B76E6C908425}" type="presParOf" srcId="{6A720354-970E-4E3E-8934-566E02A4841E}" destId="{414E91BD-490F-4EFF-9CC1-ECECF7E8A3EE}" srcOrd="11" destOrd="0" presId="urn:microsoft.com/office/officeart/2005/8/layout/radial6"/>
    <dgm:cxn modelId="{ABF1523F-880E-446A-8A81-EEB68EE2D408}" type="presParOf" srcId="{6A720354-970E-4E3E-8934-566E02A4841E}" destId="{1EFB9FFD-C3EC-4F96-99AF-83933801988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45D713-3638-4A76-B096-8000A39BBFA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B00D1A-482F-4E00-8D1C-129D74418B60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Commitment </a:t>
          </a:r>
          <a:endParaRPr lang="en-US" dirty="0"/>
        </a:p>
      </dgm:t>
    </dgm:pt>
    <dgm:pt modelId="{102A709A-6E0A-4B8D-8035-5E68EF2AB347}" type="parTrans" cxnId="{C4BDD33F-2034-4495-B124-F03F7B543DCE}">
      <dgm:prSet/>
      <dgm:spPr/>
      <dgm:t>
        <a:bodyPr/>
        <a:lstStyle/>
        <a:p>
          <a:endParaRPr lang="en-US"/>
        </a:p>
      </dgm:t>
    </dgm:pt>
    <dgm:pt modelId="{899EA11D-7A3D-46D1-BD3A-BB599469025D}" type="sibTrans" cxnId="{C4BDD33F-2034-4495-B124-F03F7B543DCE}">
      <dgm:prSet/>
      <dgm:spPr/>
      <dgm:t>
        <a:bodyPr/>
        <a:lstStyle/>
        <a:p>
          <a:endParaRPr lang="en-US"/>
        </a:p>
      </dgm:t>
    </dgm:pt>
    <dgm:pt modelId="{B3A43545-3D5A-4614-9949-564B4E9184EB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Clear standards</a:t>
          </a:r>
          <a:endParaRPr lang="en-US" dirty="0"/>
        </a:p>
      </dgm:t>
    </dgm:pt>
    <dgm:pt modelId="{30A0E395-C17F-49F0-8874-955E05AE11C2}" type="parTrans" cxnId="{EC3847A6-5844-4CD5-A367-7A7D18F75B94}">
      <dgm:prSet/>
      <dgm:spPr/>
      <dgm:t>
        <a:bodyPr/>
        <a:lstStyle/>
        <a:p>
          <a:endParaRPr lang="en-US"/>
        </a:p>
      </dgm:t>
    </dgm:pt>
    <dgm:pt modelId="{CCE0551B-995B-4117-9C38-9B658E9C7803}" type="sibTrans" cxnId="{EC3847A6-5844-4CD5-A367-7A7D18F75B94}">
      <dgm:prSet/>
      <dgm:spPr/>
      <dgm:t>
        <a:bodyPr/>
        <a:lstStyle/>
        <a:p>
          <a:endParaRPr lang="en-US"/>
        </a:p>
      </dgm:t>
    </dgm:pt>
    <dgm:pt modelId="{AFAD78F5-F91E-4526-A977-35BB5CBFED48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Values in Action</a:t>
          </a:r>
          <a:endParaRPr lang="en-US" dirty="0"/>
        </a:p>
      </dgm:t>
    </dgm:pt>
    <dgm:pt modelId="{C71CD914-886F-47C5-9AFA-C3F29EEC8AFD}" type="parTrans" cxnId="{06AFA215-CF84-4181-A931-405214DEBE6F}">
      <dgm:prSet/>
      <dgm:spPr/>
      <dgm:t>
        <a:bodyPr/>
        <a:lstStyle/>
        <a:p>
          <a:endParaRPr lang="en-US"/>
        </a:p>
      </dgm:t>
    </dgm:pt>
    <dgm:pt modelId="{CDBCB069-3000-401B-8F81-39A57FB2078B}" type="sibTrans" cxnId="{06AFA215-CF84-4181-A931-405214DEBE6F}">
      <dgm:prSet/>
      <dgm:spPr/>
      <dgm:t>
        <a:bodyPr/>
        <a:lstStyle/>
        <a:p>
          <a:endParaRPr lang="en-US"/>
        </a:p>
      </dgm:t>
    </dgm:pt>
    <dgm:pt modelId="{ED4C7A0E-A519-43D0-9611-5AC41CC85EF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Account-ability</a:t>
          </a:r>
          <a:endParaRPr lang="en-US" dirty="0">
            <a:solidFill>
              <a:schemeClr val="bg1"/>
            </a:solidFill>
          </a:endParaRPr>
        </a:p>
      </dgm:t>
    </dgm:pt>
    <dgm:pt modelId="{B0336303-91FD-48C7-AA2E-BB7DC668995F}" type="parTrans" cxnId="{98065EAD-8ED7-4418-88A0-D1FD42F5F052}">
      <dgm:prSet/>
      <dgm:spPr/>
      <dgm:t>
        <a:bodyPr/>
        <a:lstStyle/>
        <a:p>
          <a:endParaRPr lang="en-US"/>
        </a:p>
      </dgm:t>
    </dgm:pt>
    <dgm:pt modelId="{81CC6AFA-B067-4D4A-9D57-19F481815A73}" type="sibTrans" cxnId="{98065EAD-8ED7-4418-88A0-D1FD42F5F052}">
      <dgm:prSet/>
      <dgm:spPr/>
      <dgm:t>
        <a:bodyPr/>
        <a:lstStyle/>
        <a:p>
          <a:endParaRPr lang="en-US"/>
        </a:p>
      </dgm:t>
    </dgm:pt>
    <dgm:pt modelId="{D9E9E549-0B3A-480B-B4C7-722EFD0C8431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Open </a:t>
          </a:r>
          <a:r>
            <a:rPr lang="en-US" dirty="0" err="1" smtClean="0">
              <a:solidFill>
                <a:schemeClr val="tx1"/>
              </a:solidFill>
            </a:rPr>
            <a:t>commun-ications</a:t>
          </a:r>
          <a:endParaRPr lang="en-US" dirty="0">
            <a:solidFill>
              <a:schemeClr val="tx1"/>
            </a:solidFill>
          </a:endParaRPr>
        </a:p>
      </dgm:t>
    </dgm:pt>
    <dgm:pt modelId="{BB04E052-39FA-43A8-87F7-0B46DA4E696E}" type="parTrans" cxnId="{A757F669-DFA7-4A8D-B36B-6FA3A0FAB652}">
      <dgm:prSet/>
      <dgm:spPr/>
      <dgm:t>
        <a:bodyPr/>
        <a:lstStyle/>
        <a:p>
          <a:endParaRPr lang="en-US"/>
        </a:p>
      </dgm:t>
    </dgm:pt>
    <dgm:pt modelId="{DBE4D436-1794-4BF2-98B5-FAE56E909F65}" type="sibTrans" cxnId="{A757F669-DFA7-4A8D-B36B-6FA3A0FAB652}">
      <dgm:prSet/>
      <dgm:spPr/>
      <dgm:t>
        <a:bodyPr/>
        <a:lstStyle/>
        <a:p>
          <a:endParaRPr lang="en-US"/>
        </a:p>
      </dgm:t>
    </dgm:pt>
    <dgm:pt modelId="{6A720354-970E-4E3E-8934-566E02A4841E}" type="pres">
      <dgm:prSet presAssocID="{DD45D713-3638-4A76-B096-8000A39BBFA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0E614B-527A-4074-8240-CF55909FC1B7}" type="pres">
      <dgm:prSet presAssocID="{D4B00D1A-482F-4E00-8D1C-129D74418B60}" presName="centerShape" presStyleLbl="node0" presStyleIdx="0" presStyleCnt="1"/>
      <dgm:spPr/>
      <dgm:t>
        <a:bodyPr/>
        <a:lstStyle/>
        <a:p>
          <a:endParaRPr lang="en-US"/>
        </a:p>
      </dgm:t>
    </dgm:pt>
    <dgm:pt modelId="{A9679B8C-7772-4B53-B5B5-2FA7A11C94FA}" type="pres">
      <dgm:prSet presAssocID="{B3A43545-3D5A-4614-9949-564B4E9184E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86E9-82B3-43CF-BEDB-4350968E4E81}" type="pres">
      <dgm:prSet presAssocID="{B3A43545-3D5A-4614-9949-564B4E9184EB}" presName="dummy" presStyleCnt="0"/>
      <dgm:spPr/>
    </dgm:pt>
    <dgm:pt modelId="{9EDD253E-3A0E-4C3D-95E0-C8B310FF388B}" type="pres">
      <dgm:prSet presAssocID="{CCE0551B-995B-4117-9C38-9B658E9C780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68919AB-C163-41AE-9E01-D9BA8EEAE0EF}" type="pres">
      <dgm:prSet presAssocID="{AFAD78F5-F91E-4526-A977-35BB5CBFED4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E5623-68E4-4B03-B4DB-347F69F8EE7C}" type="pres">
      <dgm:prSet presAssocID="{AFAD78F5-F91E-4526-A977-35BB5CBFED48}" presName="dummy" presStyleCnt="0"/>
      <dgm:spPr/>
    </dgm:pt>
    <dgm:pt modelId="{70AEC826-3463-4C41-9518-ED8945525FF7}" type="pres">
      <dgm:prSet presAssocID="{CDBCB069-3000-401B-8F81-39A57FB2078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ACF1F68-A59F-47CA-BBDA-85C46FB93C62}" type="pres">
      <dgm:prSet presAssocID="{ED4C7A0E-A519-43D0-9611-5AC41CC85EF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A99C5-334C-4DB6-996D-21A15B4A8752}" type="pres">
      <dgm:prSet presAssocID="{ED4C7A0E-A519-43D0-9611-5AC41CC85EFC}" presName="dummy" presStyleCnt="0"/>
      <dgm:spPr/>
    </dgm:pt>
    <dgm:pt modelId="{B018F48D-3F33-41F1-B20E-DC0BE7E91DC9}" type="pres">
      <dgm:prSet presAssocID="{81CC6AFA-B067-4D4A-9D57-19F481815A7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3BA3038-EC7D-48EF-A320-EECE259B8BA0}" type="pres">
      <dgm:prSet presAssocID="{D9E9E549-0B3A-480B-B4C7-722EFD0C843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E91BD-490F-4EFF-9CC1-ECECF7E8A3EE}" type="pres">
      <dgm:prSet presAssocID="{D9E9E549-0B3A-480B-B4C7-722EFD0C8431}" presName="dummy" presStyleCnt="0"/>
      <dgm:spPr/>
    </dgm:pt>
    <dgm:pt modelId="{1EFB9FFD-C3EC-4F96-99AF-839338019883}" type="pres">
      <dgm:prSet presAssocID="{DBE4D436-1794-4BF2-98B5-FAE56E909F65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A757F669-DFA7-4A8D-B36B-6FA3A0FAB652}" srcId="{D4B00D1A-482F-4E00-8D1C-129D74418B60}" destId="{D9E9E549-0B3A-480B-B4C7-722EFD0C8431}" srcOrd="3" destOrd="0" parTransId="{BB04E052-39FA-43A8-87F7-0B46DA4E696E}" sibTransId="{DBE4D436-1794-4BF2-98B5-FAE56E909F65}"/>
    <dgm:cxn modelId="{40340DA0-DCEC-41F7-B032-700049A2E131}" type="presOf" srcId="{DBE4D436-1794-4BF2-98B5-FAE56E909F65}" destId="{1EFB9FFD-C3EC-4F96-99AF-839338019883}" srcOrd="0" destOrd="0" presId="urn:microsoft.com/office/officeart/2005/8/layout/radial6"/>
    <dgm:cxn modelId="{06AFA215-CF84-4181-A931-405214DEBE6F}" srcId="{D4B00D1A-482F-4E00-8D1C-129D74418B60}" destId="{AFAD78F5-F91E-4526-A977-35BB5CBFED48}" srcOrd="1" destOrd="0" parTransId="{C71CD914-886F-47C5-9AFA-C3F29EEC8AFD}" sibTransId="{CDBCB069-3000-401B-8F81-39A57FB2078B}"/>
    <dgm:cxn modelId="{32C41CCA-A4A5-4741-924B-74BA875CA1B0}" type="presOf" srcId="{B3A43545-3D5A-4614-9949-564B4E9184EB}" destId="{A9679B8C-7772-4B53-B5B5-2FA7A11C94FA}" srcOrd="0" destOrd="0" presId="urn:microsoft.com/office/officeart/2005/8/layout/radial6"/>
    <dgm:cxn modelId="{BB047D47-DBA8-412D-A029-3CAF13FBE9A2}" type="presOf" srcId="{CDBCB069-3000-401B-8F81-39A57FB2078B}" destId="{70AEC826-3463-4C41-9518-ED8945525FF7}" srcOrd="0" destOrd="0" presId="urn:microsoft.com/office/officeart/2005/8/layout/radial6"/>
    <dgm:cxn modelId="{92574574-3D7B-4A1A-8839-CB782248C468}" type="presOf" srcId="{D9E9E549-0B3A-480B-B4C7-722EFD0C8431}" destId="{43BA3038-EC7D-48EF-A320-EECE259B8BA0}" srcOrd="0" destOrd="0" presId="urn:microsoft.com/office/officeart/2005/8/layout/radial6"/>
    <dgm:cxn modelId="{65AE71C2-0FBE-4F68-A0D6-0753C81D9D9A}" type="presOf" srcId="{CCE0551B-995B-4117-9C38-9B658E9C7803}" destId="{9EDD253E-3A0E-4C3D-95E0-C8B310FF388B}" srcOrd="0" destOrd="0" presId="urn:microsoft.com/office/officeart/2005/8/layout/radial6"/>
    <dgm:cxn modelId="{D6113466-4586-4638-8B3C-F7DB109DD8C9}" type="presOf" srcId="{AFAD78F5-F91E-4526-A977-35BB5CBFED48}" destId="{B68919AB-C163-41AE-9E01-D9BA8EEAE0EF}" srcOrd="0" destOrd="0" presId="urn:microsoft.com/office/officeart/2005/8/layout/radial6"/>
    <dgm:cxn modelId="{AEA85DA4-7936-469B-9E5F-A7434E77855D}" type="presOf" srcId="{ED4C7A0E-A519-43D0-9611-5AC41CC85EFC}" destId="{5ACF1F68-A59F-47CA-BBDA-85C46FB93C62}" srcOrd="0" destOrd="0" presId="urn:microsoft.com/office/officeart/2005/8/layout/radial6"/>
    <dgm:cxn modelId="{C4BDD33F-2034-4495-B124-F03F7B543DCE}" srcId="{DD45D713-3638-4A76-B096-8000A39BBFA1}" destId="{D4B00D1A-482F-4E00-8D1C-129D74418B60}" srcOrd="0" destOrd="0" parTransId="{102A709A-6E0A-4B8D-8035-5E68EF2AB347}" sibTransId="{899EA11D-7A3D-46D1-BD3A-BB599469025D}"/>
    <dgm:cxn modelId="{A46C4E29-3259-4691-B7F4-ECEAED6174C2}" type="presOf" srcId="{D4B00D1A-482F-4E00-8D1C-129D74418B60}" destId="{190E614B-527A-4074-8240-CF55909FC1B7}" srcOrd="0" destOrd="0" presId="urn:microsoft.com/office/officeart/2005/8/layout/radial6"/>
    <dgm:cxn modelId="{EC3847A6-5844-4CD5-A367-7A7D18F75B94}" srcId="{D4B00D1A-482F-4E00-8D1C-129D74418B60}" destId="{B3A43545-3D5A-4614-9949-564B4E9184EB}" srcOrd="0" destOrd="0" parTransId="{30A0E395-C17F-49F0-8874-955E05AE11C2}" sibTransId="{CCE0551B-995B-4117-9C38-9B658E9C7803}"/>
    <dgm:cxn modelId="{548968F1-8CB1-4E06-84EC-C0937456AA0D}" type="presOf" srcId="{81CC6AFA-B067-4D4A-9D57-19F481815A73}" destId="{B018F48D-3F33-41F1-B20E-DC0BE7E91DC9}" srcOrd="0" destOrd="0" presId="urn:microsoft.com/office/officeart/2005/8/layout/radial6"/>
    <dgm:cxn modelId="{98065EAD-8ED7-4418-88A0-D1FD42F5F052}" srcId="{D4B00D1A-482F-4E00-8D1C-129D74418B60}" destId="{ED4C7A0E-A519-43D0-9611-5AC41CC85EFC}" srcOrd="2" destOrd="0" parTransId="{B0336303-91FD-48C7-AA2E-BB7DC668995F}" sibTransId="{81CC6AFA-B067-4D4A-9D57-19F481815A73}"/>
    <dgm:cxn modelId="{941B01AE-FD18-4C7D-862E-8D1407A9B300}" type="presOf" srcId="{DD45D713-3638-4A76-B096-8000A39BBFA1}" destId="{6A720354-970E-4E3E-8934-566E02A4841E}" srcOrd="0" destOrd="0" presId="urn:microsoft.com/office/officeart/2005/8/layout/radial6"/>
    <dgm:cxn modelId="{D67A4EF4-ABBF-4757-9603-3611FFE072C1}" type="presParOf" srcId="{6A720354-970E-4E3E-8934-566E02A4841E}" destId="{190E614B-527A-4074-8240-CF55909FC1B7}" srcOrd="0" destOrd="0" presId="urn:microsoft.com/office/officeart/2005/8/layout/radial6"/>
    <dgm:cxn modelId="{17424F31-28F2-4DE2-94C9-63A4A878BDE3}" type="presParOf" srcId="{6A720354-970E-4E3E-8934-566E02A4841E}" destId="{A9679B8C-7772-4B53-B5B5-2FA7A11C94FA}" srcOrd="1" destOrd="0" presId="urn:microsoft.com/office/officeart/2005/8/layout/radial6"/>
    <dgm:cxn modelId="{958FEFAB-198C-4C44-8BFF-A099DEAEF986}" type="presParOf" srcId="{6A720354-970E-4E3E-8934-566E02A4841E}" destId="{9E6686E9-82B3-43CF-BEDB-4350968E4E81}" srcOrd="2" destOrd="0" presId="urn:microsoft.com/office/officeart/2005/8/layout/radial6"/>
    <dgm:cxn modelId="{6A42476C-ED4E-40A3-8985-DE03D286101D}" type="presParOf" srcId="{6A720354-970E-4E3E-8934-566E02A4841E}" destId="{9EDD253E-3A0E-4C3D-95E0-C8B310FF388B}" srcOrd="3" destOrd="0" presId="urn:microsoft.com/office/officeart/2005/8/layout/radial6"/>
    <dgm:cxn modelId="{80801943-19DE-4A7C-8172-E731D8807ECA}" type="presParOf" srcId="{6A720354-970E-4E3E-8934-566E02A4841E}" destId="{B68919AB-C163-41AE-9E01-D9BA8EEAE0EF}" srcOrd="4" destOrd="0" presId="urn:microsoft.com/office/officeart/2005/8/layout/radial6"/>
    <dgm:cxn modelId="{6D8C03BA-B419-47C8-86EE-AF6E0A1AA9B8}" type="presParOf" srcId="{6A720354-970E-4E3E-8934-566E02A4841E}" destId="{14CE5623-68E4-4B03-B4DB-347F69F8EE7C}" srcOrd="5" destOrd="0" presId="urn:microsoft.com/office/officeart/2005/8/layout/radial6"/>
    <dgm:cxn modelId="{AEEC5C3F-F784-4541-A962-ECDED021F4C0}" type="presParOf" srcId="{6A720354-970E-4E3E-8934-566E02A4841E}" destId="{70AEC826-3463-4C41-9518-ED8945525FF7}" srcOrd="6" destOrd="0" presId="urn:microsoft.com/office/officeart/2005/8/layout/radial6"/>
    <dgm:cxn modelId="{E74DB222-639C-47B5-A997-82BEE35E9B0C}" type="presParOf" srcId="{6A720354-970E-4E3E-8934-566E02A4841E}" destId="{5ACF1F68-A59F-47CA-BBDA-85C46FB93C62}" srcOrd="7" destOrd="0" presId="urn:microsoft.com/office/officeart/2005/8/layout/radial6"/>
    <dgm:cxn modelId="{5AC0235C-BB6B-417B-8FB4-A7B5CF56DEF6}" type="presParOf" srcId="{6A720354-970E-4E3E-8934-566E02A4841E}" destId="{C11A99C5-334C-4DB6-996D-21A15B4A8752}" srcOrd="8" destOrd="0" presId="urn:microsoft.com/office/officeart/2005/8/layout/radial6"/>
    <dgm:cxn modelId="{F32DF63E-04D4-4AAD-AE9D-4DA4982B2916}" type="presParOf" srcId="{6A720354-970E-4E3E-8934-566E02A4841E}" destId="{B018F48D-3F33-41F1-B20E-DC0BE7E91DC9}" srcOrd="9" destOrd="0" presId="urn:microsoft.com/office/officeart/2005/8/layout/radial6"/>
    <dgm:cxn modelId="{8FE77FCB-B70F-486A-B47B-0E367E5B6B59}" type="presParOf" srcId="{6A720354-970E-4E3E-8934-566E02A4841E}" destId="{43BA3038-EC7D-48EF-A320-EECE259B8BA0}" srcOrd="10" destOrd="0" presId="urn:microsoft.com/office/officeart/2005/8/layout/radial6"/>
    <dgm:cxn modelId="{0226C0E2-AC5A-4950-8F7C-D9FE40188A2D}" type="presParOf" srcId="{6A720354-970E-4E3E-8934-566E02A4841E}" destId="{414E91BD-490F-4EFF-9CC1-ECECF7E8A3EE}" srcOrd="11" destOrd="0" presId="urn:microsoft.com/office/officeart/2005/8/layout/radial6"/>
    <dgm:cxn modelId="{81CD5FDB-0A8E-45ED-8231-B6D45649301D}" type="presParOf" srcId="{6A720354-970E-4E3E-8934-566E02A4841E}" destId="{1EFB9FFD-C3EC-4F96-99AF-83933801988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45D713-3638-4A76-B096-8000A39BBFA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B00D1A-482F-4E00-8D1C-129D74418B60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Commitment </a:t>
          </a:r>
          <a:endParaRPr lang="en-US" dirty="0"/>
        </a:p>
      </dgm:t>
    </dgm:pt>
    <dgm:pt modelId="{102A709A-6E0A-4B8D-8035-5E68EF2AB347}" type="parTrans" cxnId="{C4BDD33F-2034-4495-B124-F03F7B543DCE}">
      <dgm:prSet/>
      <dgm:spPr/>
      <dgm:t>
        <a:bodyPr/>
        <a:lstStyle/>
        <a:p>
          <a:endParaRPr lang="en-US"/>
        </a:p>
      </dgm:t>
    </dgm:pt>
    <dgm:pt modelId="{899EA11D-7A3D-46D1-BD3A-BB599469025D}" type="sibTrans" cxnId="{C4BDD33F-2034-4495-B124-F03F7B543DCE}">
      <dgm:prSet/>
      <dgm:spPr/>
      <dgm:t>
        <a:bodyPr/>
        <a:lstStyle/>
        <a:p>
          <a:endParaRPr lang="en-US"/>
        </a:p>
      </dgm:t>
    </dgm:pt>
    <dgm:pt modelId="{B3A43545-3D5A-4614-9949-564B4E9184EB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Clear standards</a:t>
          </a:r>
          <a:endParaRPr lang="en-US" dirty="0"/>
        </a:p>
      </dgm:t>
    </dgm:pt>
    <dgm:pt modelId="{30A0E395-C17F-49F0-8874-955E05AE11C2}" type="parTrans" cxnId="{EC3847A6-5844-4CD5-A367-7A7D18F75B94}">
      <dgm:prSet/>
      <dgm:spPr/>
      <dgm:t>
        <a:bodyPr/>
        <a:lstStyle/>
        <a:p>
          <a:endParaRPr lang="en-US"/>
        </a:p>
      </dgm:t>
    </dgm:pt>
    <dgm:pt modelId="{CCE0551B-995B-4117-9C38-9B658E9C7803}" type="sibTrans" cxnId="{EC3847A6-5844-4CD5-A367-7A7D18F75B94}">
      <dgm:prSet/>
      <dgm:spPr/>
      <dgm:t>
        <a:bodyPr/>
        <a:lstStyle/>
        <a:p>
          <a:endParaRPr lang="en-US"/>
        </a:p>
      </dgm:t>
    </dgm:pt>
    <dgm:pt modelId="{AFAD78F5-F91E-4526-A977-35BB5CBFED48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Values in Action</a:t>
          </a:r>
          <a:endParaRPr lang="en-US" dirty="0"/>
        </a:p>
      </dgm:t>
    </dgm:pt>
    <dgm:pt modelId="{C71CD914-886F-47C5-9AFA-C3F29EEC8AFD}" type="parTrans" cxnId="{06AFA215-CF84-4181-A931-405214DEBE6F}">
      <dgm:prSet/>
      <dgm:spPr/>
      <dgm:t>
        <a:bodyPr/>
        <a:lstStyle/>
        <a:p>
          <a:endParaRPr lang="en-US"/>
        </a:p>
      </dgm:t>
    </dgm:pt>
    <dgm:pt modelId="{CDBCB069-3000-401B-8F81-39A57FB2078B}" type="sibTrans" cxnId="{06AFA215-CF84-4181-A931-405214DEBE6F}">
      <dgm:prSet/>
      <dgm:spPr/>
      <dgm:t>
        <a:bodyPr/>
        <a:lstStyle/>
        <a:p>
          <a:endParaRPr lang="en-US"/>
        </a:p>
      </dgm:t>
    </dgm:pt>
    <dgm:pt modelId="{ED4C7A0E-A519-43D0-9611-5AC41CC85EF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Account-ability</a:t>
          </a:r>
          <a:endParaRPr lang="en-US" dirty="0">
            <a:solidFill>
              <a:schemeClr val="bg1"/>
            </a:solidFill>
          </a:endParaRPr>
        </a:p>
      </dgm:t>
    </dgm:pt>
    <dgm:pt modelId="{B0336303-91FD-48C7-AA2E-BB7DC668995F}" type="parTrans" cxnId="{98065EAD-8ED7-4418-88A0-D1FD42F5F052}">
      <dgm:prSet/>
      <dgm:spPr/>
      <dgm:t>
        <a:bodyPr/>
        <a:lstStyle/>
        <a:p>
          <a:endParaRPr lang="en-US"/>
        </a:p>
      </dgm:t>
    </dgm:pt>
    <dgm:pt modelId="{81CC6AFA-B067-4D4A-9D57-19F481815A73}" type="sibTrans" cxnId="{98065EAD-8ED7-4418-88A0-D1FD42F5F052}">
      <dgm:prSet/>
      <dgm:spPr/>
      <dgm:t>
        <a:bodyPr/>
        <a:lstStyle/>
        <a:p>
          <a:endParaRPr lang="en-US"/>
        </a:p>
      </dgm:t>
    </dgm:pt>
    <dgm:pt modelId="{D9E9E549-0B3A-480B-B4C7-722EFD0C8431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Open </a:t>
          </a:r>
          <a:r>
            <a:rPr lang="en-US" dirty="0" err="1" smtClean="0">
              <a:solidFill>
                <a:schemeClr val="tx1"/>
              </a:solidFill>
            </a:rPr>
            <a:t>commun-ications</a:t>
          </a:r>
          <a:endParaRPr lang="en-US" dirty="0">
            <a:solidFill>
              <a:schemeClr val="tx1"/>
            </a:solidFill>
          </a:endParaRPr>
        </a:p>
      </dgm:t>
    </dgm:pt>
    <dgm:pt modelId="{BB04E052-39FA-43A8-87F7-0B46DA4E696E}" type="parTrans" cxnId="{A757F669-DFA7-4A8D-B36B-6FA3A0FAB652}">
      <dgm:prSet/>
      <dgm:spPr/>
      <dgm:t>
        <a:bodyPr/>
        <a:lstStyle/>
        <a:p>
          <a:endParaRPr lang="en-US"/>
        </a:p>
      </dgm:t>
    </dgm:pt>
    <dgm:pt modelId="{DBE4D436-1794-4BF2-98B5-FAE56E909F65}" type="sibTrans" cxnId="{A757F669-DFA7-4A8D-B36B-6FA3A0FAB652}">
      <dgm:prSet/>
      <dgm:spPr/>
      <dgm:t>
        <a:bodyPr/>
        <a:lstStyle/>
        <a:p>
          <a:endParaRPr lang="en-US"/>
        </a:p>
      </dgm:t>
    </dgm:pt>
    <dgm:pt modelId="{6A720354-970E-4E3E-8934-566E02A4841E}" type="pres">
      <dgm:prSet presAssocID="{DD45D713-3638-4A76-B096-8000A39BBFA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0E614B-527A-4074-8240-CF55909FC1B7}" type="pres">
      <dgm:prSet presAssocID="{D4B00D1A-482F-4E00-8D1C-129D74418B60}" presName="centerShape" presStyleLbl="node0" presStyleIdx="0" presStyleCnt="1"/>
      <dgm:spPr/>
      <dgm:t>
        <a:bodyPr/>
        <a:lstStyle/>
        <a:p>
          <a:endParaRPr lang="en-US"/>
        </a:p>
      </dgm:t>
    </dgm:pt>
    <dgm:pt modelId="{A9679B8C-7772-4B53-B5B5-2FA7A11C94FA}" type="pres">
      <dgm:prSet presAssocID="{B3A43545-3D5A-4614-9949-564B4E9184E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86E9-82B3-43CF-BEDB-4350968E4E81}" type="pres">
      <dgm:prSet presAssocID="{B3A43545-3D5A-4614-9949-564B4E9184EB}" presName="dummy" presStyleCnt="0"/>
      <dgm:spPr/>
    </dgm:pt>
    <dgm:pt modelId="{9EDD253E-3A0E-4C3D-95E0-C8B310FF388B}" type="pres">
      <dgm:prSet presAssocID="{CCE0551B-995B-4117-9C38-9B658E9C780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68919AB-C163-41AE-9E01-D9BA8EEAE0EF}" type="pres">
      <dgm:prSet presAssocID="{AFAD78F5-F91E-4526-A977-35BB5CBFED4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E5623-68E4-4B03-B4DB-347F69F8EE7C}" type="pres">
      <dgm:prSet presAssocID="{AFAD78F5-F91E-4526-A977-35BB5CBFED48}" presName="dummy" presStyleCnt="0"/>
      <dgm:spPr/>
    </dgm:pt>
    <dgm:pt modelId="{70AEC826-3463-4C41-9518-ED8945525FF7}" type="pres">
      <dgm:prSet presAssocID="{CDBCB069-3000-401B-8F81-39A57FB2078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ACF1F68-A59F-47CA-BBDA-85C46FB93C62}" type="pres">
      <dgm:prSet presAssocID="{ED4C7A0E-A519-43D0-9611-5AC41CC85EF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A99C5-334C-4DB6-996D-21A15B4A8752}" type="pres">
      <dgm:prSet presAssocID="{ED4C7A0E-A519-43D0-9611-5AC41CC85EFC}" presName="dummy" presStyleCnt="0"/>
      <dgm:spPr/>
    </dgm:pt>
    <dgm:pt modelId="{B018F48D-3F33-41F1-B20E-DC0BE7E91DC9}" type="pres">
      <dgm:prSet presAssocID="{81CC6AFA-B067-4D4A-9D57-19F481815A7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3BA3038-EC7D-48EF-A320-EECE259B8BA0}" type="pres">
      <dgm:prSet presAssocID="{D9E9E549-0B3A-480B-B4C7-722EFD0C843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E91BD-490F-4EFF-9CC1-ECECF7E8A3EE}" type="pres">
      <dgm:prSet presAssocID="{D9E9E549-0B3A-480B-B4C7-722EFD0C8431}" presName="dummy" presStyleCnt="0"/>
      <dgm:spPr/>
    </dgm:pt>
    <dgm:pt modelId="{1EFB9FFD-C3EC-4F96-99AF-839338019883}" type="pres">
      <dgm:prSet presAssocID="{DBE4D436-1794-4BF2-98B5-FAE56E909F65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0E428E5-D78C-4DCC-A3C9-DB5ACC91B14B}" type="presOf" srcId="{D4B00D1A-482F-4E00-8D1C-129D74418B60}" destId="{190E614B-527A-4074-8240-CF55909FC1B7}" srcOrd="0" destOrd="0" presId="urn:microsoft.com/office/officeart/2005/8/layout/radial6"/>
    <dgm:cxn modelId="{A757F669-DFA7-4A8D-B36B-6FA3A0FAB652}" srcId="{D4B00D1A-482F-4E00-8D1C-129D74418B60}" destId="{D9E9E549-0B3A-480B-B4C7-722EFD0C8431}" srcOrd="3" destOrd="0" parTransId="{BB04E052-39FA-43A8-87F7-0B46DA4E696E}" sibTransId="{DBE4D436-1794-4BF2-98B5-FAE56E909F65}"/>
    <dgm:cxn modelId="{06AFA215-CF84-4181-A931-405214DEBE6F}" srcId="{D4B00D1A-482F-4E00-8D1C-129D74418B60}" destId="{AFAD78F5-F91E-4526-A977-35BB5CBFED48}" srcOrd="1" destOrd="0" parTransId="{C71CD914-886F-47C5-9AFA-C3F29EEC8AFD}" sibTransId="{CDBCB069-3000-401B-8F81-39A57FB2078B}"/>
    <dgm:cxn modelId="{C1AC1501-DF65-40C0-A0D6-C2C8F4ACD479}" type="presOf" srcId="{81CC6AFA-B067-4D4A-9D57-19F481815A73}" destId="{B018F48D-3F33-41F1-B20E-DC0BE7E91DC9}" srcOrd="0" destOrd="0" presId="urn:microsoft.com/office/officeart/2005/8/layout/radial6"/>
    <dgm:cxn modelId="{A25DAECC-C98D-424E-AD36-358C929987C7}" type="presOf" srcId="{B3A43545-3D5A-4614-9949-564B4E9184EB}" destId="{A9679B8C-7772-4B53-B5B5-2FA7A11C94FA}" srcOrd="0" destOrd="0" presId="urn:microsoft.com/office/officeart/2005/8/layout/radial6"/>
    <dgm:cxn modelId="{B2ED6B14-873C-44A8-93EC-A8CC0EEA22E1}" type="presOf" srcId="{AFAD78F5-F91E-4526-A977-35BB5CBFED48}" destId="{B68919AB-C163-41AE-9E01-D9BA8EEAE0EF}" srcOrd="0" destOrd="0" presId="urn:microsoft.com/office/officeart/2005/8/layout/radial6"/>
    <dgm:cxn modelId="{7FBE44C4-0FA2-4C32-A146-B7CFAC6A6F79}" type="presOf" srcId="{CCE0551B-995B-4117-9C38-9B658E9C7803}" destId="{9EDD253E-3A0E-4C3D-95E0-C8B310FF388B}" srcOrd="0" destOrd="0" presId="urn:microsoft.com/office/officeart/2005/8/layout/radial6"/>
    <dgm:cxn modelId="{3BCA434B-E8D2-4BBD-B225-F4FB77B2B215}" type="presOf" srcId="{ED4C7A0E-A519-43D0-9611-5AC41CC85EFC}" destId="{5ACF1F68-A59F-47CA-BBDA-85C46FB93C62}" srcOrd="0" destOrd="0" presId="urn:microsoft.com/office/officeart/2005/8/layout/radial6"/>
    <dgm:cxn modelId="{1B4F03C3-501C-4B8A-8F7B-952267F9A241}" type="presOf" srcId="{DBE4D436-1794-4BF2-98B5-FAE56E909F65}" destId="{1EFB9FFD-C3EC-4F96-99AF-839338019883}" srcOrd="0" destOrd="0" presId="urn:microsoft.com/office/officeart/2005/8/layout/radial6"/>
    <dgm:cxn modelId="{C4BDD33F-2034-4495-B124-F03F7B543DCE}" srcId="{DD45D713-3638-4A76-B096-8000A39BBFA1}" destId="{D4B00D1A-482F-4E00-8D1C-129D74418B60}" srcOrd="0" destOrd="0" parTransId="{102A709A-6E0A-4B8D-8035-5E68EF2AB347}" sibTransId="{899EA11D-7A3D-46D1-BD3A-BB599469025D}"/>
    <dgm:cxn modelId="{EC3847A6-5844-4CD5-A367-7A7D18F75B94}" srcId="{D4B00D1A-482F-4E00-8D1C-129D74418B60}" destId="{B3A43545-3D5A-4614-9949-564B4E9184EB}" srcOrd="0" destOrd="0" parTransId="{30A0E395-C17F-49F0-8874-955E05AE11C2}" sibTransId="{CCE0551B-995B-4117-9C38-9B658E9C7803}"/>
    <dgm:cxn modelId="{4117DDB0-D8D5-49A7-8328-82B9060F9485}" type="presOf" srcId="{D9E9E549-0B3A-480B-B4C7-722EFD0C8431}" destId="{43BA3038-EC7D-48EF-A320-EECE259B8BA0}" srcOrd="0" destOrd="0" presId="urn:microsoft.com/office/officeart/2005/8/layout/radial6"/>
    <dgm:cxn modelId="{98065EAD-8ED7-4418-88A0-D1FD42F5F052}" srcId="{D4B00D1A-482F-4E00-8D1C-129D74418B60}" destId="{ED4C7A0E-A519-43D0-9611-5AC41CC85EFC}" srcOrd="2" destOrd="0" parTransId="{B0336303-91FD-48C7-AA2E-BB7DC668995F}" sibTransId="{81CC6AFA-B067-4D4A-9D57-19F481815A73}"/>
    <dgm:cxn modelId="{F2467C34-0E49-4132-A828-3377F3B0CF3A}" type="presOf" srcId="{CDBCB069-3000-401B-8F81-39A57FB2078B}" destId="{70AEC826-3463-4C41-9518-ED8945525FF7}" srcOrd="0" destOrd="0" presId="urn:microsoft.com/office/officeart/2005/8/layout/radial6"/>
    <dgm:cxn modelId="{443E5828-A5C1-4073-81ED-BC2F186A9981}" type="presOf" srcId="{DD45D713-3638-4A76-B096-8000A39BBFA1}" destId="{6A720354-970E-4E3E-8934-566E02A4841E}" srcOrd="0" destOrd="0" presId="urn:microsoft.com/office/officeart/2005/8/layout/radial6"/>
    <dgm:cxn modelId="{B80F5714-7EC4-4942-AD8B-58698E65A3E5}" type="presParOf" srcId="{6A720354-970E-4E3E-8934-566E02A4841E}" destId="{190E614B-527A-4074-8240-CF55909FC1B7}" srcOrd="0" destOrd="0" presId="urn:microsoft.com/office/officeart/2005/8/layout/radial6"/>
    <dgm:cxn modelId="{161ED8AD-B8DB-4152-874C-6CDEB480884A}" type="presParOf" srcId="{6A720354-970E-4E3E-8934-566E02A4841E}" destId="{A9679B8C-7772-4B53-B5B5-2FA7A11C94FA}" srcOrd="1" destOrd="0" presId="urn:microsoft.com/office/officeart/2005/8/layout/radial6"/>
    <dgm:cxn modelId="{023F7BEE-B579-46F7-A84D-63A159E3A9B5}" type="presParOf" srcId="{6A720354-970E-4E3E-8934-566E02A4841E}" destId="{9E6686E9-82B3-43CF-BEDB-4350968E4E81}" srcOrd="2" destOrd="0" presId="urn:microsoft.com/office/officeart/2005/8/layout/radial6"/>
    <dgm:cxn modelId="{3321D9D5-0BC4-4601-9820-FD51FEA66BD1}" type="presParOf" srcId="{6A720354-970E-4E3E-8934-566E02A4841E}" destId="{9EDD253E-3A0E-4C3D-95E0-C8B310FF388B}" srcOrd="3" destOrd="0" presId="urn:microsoft.com/office/officeart/2005/8/layout/radial6"/>
    <dgm:cxn modelId="{6AFB53AC-A8FF-49F2-9A05-DF913ABF529E}" type="presParOf" srcId="{6A720354-970E-4E3E-8934-566E02A4841E}" destId="{B68919AB-C163-41AE-9E01-D9BA8EEAE0EF}" srcOrd="4" destOrd="0" presId="urn:microsoft.com/office/officeart/2005/8/layout/radial6"/>
    <dgm:cxn modelId="{4BF45993-6D96-4A08-A141-8BBEE338B860}" type="presParOf" srcId="{6A720354-970E-4E3E-8934-566E02A4841E}" destId="{14CE5623-68E4-4B03-B4DB-347F69F8EE7C}" srcOrd="5" destOrd="0" presId="urn:microsoft.com/office/officeart/2005/8/layout/radial6"/>
    <dgm:cxn modelId="{301D60BD-43E7-4291-9205-0BE77721FEED}" type="presParOf" srcId="{6A720354-970E-4E3E-8934-566E02A4841E}" destId="{70AEC826-3463-4C41-9518-ED8945525FF7}" srcOrd="6" destOrd="0" presId="urn:microsoft.com/office/officeart/2005/8/layout/radial6"/>
    <dgm:cxn modelId="{9C995A51-610F-4AB6-9340-7DF46BE713F6}" type="presParOf" srcId="{6A720354-970E-4E3E-8934-566E02A4841E}" destId="{5ACF1F68-A59F-47CA-BBDA-85C46FB93C62}" srcOrd="7" destOrd="0" presId="urn:microsoft.com/office/officeart/2005/8/layout/radial6"/>
    <dgm:cxn modelId="{2349F8CC-F357-4886-BCF7-E80907B934CB}" type="presParOf" srcId="{6A720354-970E-4E3E-8934-566E02A4841E}" destId="{C11A99C5-334C-4DB6-996D-21A15B4A8752}" srcOrd="8" destOrd="0" presId="urn:microsoft.com/office/officeart/2005/8/layout/radial6"/>
    <dgm:cxn modelId="{66575CA1-38AB-46BF-B968-01CBF0EA5B89}" type="presParOf" srcId="{6A720354-970E-4E3E-8934-566E02A4841E}" destId="{B018F48D-3F33-41F1-B20E-DC0BE7E91DC9}" srcOrd="9" destOrd="0" presId="urn:microsoft.com/office/officeart/2005/8/layout/radial6"/>
    <dgm:cxn modelId="{EF19AEA6-5A7C-406E-B1B7-40CBA72BFC00}" type="presParOf" srcId="{6A720354-970E-4E3E-8934-566E02A4841E}" destId="{43BA3038-EC7D-48EF-A320-EECE259B8BA0}" srcOrd="10" destOrd="0" presId="urn:microsoft.com/office/officeart/2005/8/layout/radial6"/>
    <dgm:cxn modelId="{6C6104D1-6E34-4815-9BEB-AFA583754FE0}" type="presParOf" srcId="{6A720354-970E-4E3E-8934-566E02A4841E}" destId="{414E91BD-490F-4EFF-9CC1-ECECF7E8A3EE}" srcOrd="11" destOrd="0" presId="urn:microsoft.com/office/officeart/2005/8/layout/radial6"/>
    <dgm:cxn modelId="{5944A021-A307-41B9-8388-538F49364200}" type="presParOf" srcId="{6A720354-970E-4E3E-8934-566E02A4841E}" destId="{1EFB9FFD-C3EC-4F96-99AF-83933801988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45D713-3638-4A76-B096-8000A39BBFA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B00D1A-482F-4E00-8D1C-129D74418B60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Commitment </a:t>
          </a:r>
          <a:endParaRPr lang="en-US" dirty="0"/>
        </a:p>
      </dgm:t>
    </dgm:pt>
    <dgm:pt modelId="{102A709A-6E0A-4B8D-8035-5E68EF2AB347}" type="parTrans" cxnId="{C4BDD33F-2034-4495-B124-F03F7B543DCE}">
      <dgm:prSet/>
      <dgm:spPr/>
      <dgm:t>
        <a:bodyPr/>
        <a:lstStyle/>
        <a:p>
          <a:endParaRPr lang="en-US"/>
        </a:p>
      </dgm:t>
    </dgm:pt>
    <dgm:pt modelId="{899EA11D-7A3D-46D1-BD3A-BB599469025D}" type="sibTrans" cxnId="{C4BDD33F-2034-4495-B124-F03F7B543DCE}">
      <dgm:prSet/>
      <dgm:spPr/>
      <dgm:t>
        <a:bodyPr/>
        <a:lstStyle/>
        <a:p>
          <a:endParaRPr lang="en-US"/>
        </a:p>
      </dgm:t>
    </dgm:pt>
    <dgm:pt modelId="{B3A43545-3D5A-4614-9949-564B4E9184EB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Clear standards</a:t>
          </a:r>
          <a:endParaRPr lang="en-US" dirty="0"/>
        </a:p>
      </dgm:t>
    </dgm:pt>
    <dgm:pt modelId="{30A0E395-C17F-49F0-8874-955E05AE11C2}" type="parTrans" cxnId="{EC3847A6-5844-4CD5-A367-7A7D18F75B94}">
      <dgm:prSet/>
      <dgm:spPr/>
      <dgm:t>
        <a:bodyPr/>
        <a:lstStyle/>
        <a:p>
          <a:endParaRPr lang="en-US"/>
        </a:p>
      </dgm:t>
    </dgm:pt>
    <dgm:pt modelId="{CCE0551B-995B-4117-9C38-9B658E9C7803}" type="sibTrans" cxnId="{EC3847A6-5844-4CD5-A367-7A7D18F75B94}">
      <dgm:prSet/>
      <dgm:spPr/>
      <dgm:t>
        <a:bodyPr/>
        <a:lstStyle/>
        <a:p>
          <a:endParaRPr lang="en-US"/>
        </a:p>
      </dgm:t>
    </dgm:pt>
    <dgm:pt modelId="{AFAD78F5-F91E-4526-A977-35BB5CBFED48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Values in Action</a:t>
          </a:r>
          <a:endParaRPr lang="en-US" dirty="0"/>
        </a:p>
      </dgm:t>
    </dgm:pt>
    <dgm:pt modelId="{C71CD914-886F-47C5-9AFA-C3F29EEC8AFD}" type="parTrans" cxnId="{06AFA215-CF84-4181-A931-405214DEBE6F}">
      <dgm:prSet/>
      <dgm:spPr/>
      <dgm:t>
        <a:bodyPr/>
        <a:lstStyle/>
        <a:p>
          <a:endParaRPr lang="en-US"/>
        </a:p>
      </dgm:t>
    </dgm:pt>
    <dgm:pt modelId="{CDBCB069-3000-401B-8F81-39A57FB2078B}" type="sibTrans" cxnId="{06AFA215-CF84-4181-A931-405214DEBE6F}">
      <dgm:prSet/>
      <dgm:spPr/>
      <dgm:t>
        <a:bodyPr/>
        <a:lstStyle/>
        <a:p>
          <a:endParaRPr lang="en-US"/>
        </a:p>
      </dgm:t>
    </dgm:pt>
    <dgm:pt modelId="{ED4C7A0E-A519-43D0-9611-5AC41CC85EF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Account-ability</a:t>
          </a:r>
          <a:endParaRPr lang="en-US" dirty="0">
            <a:solidFill>
              <a:schemeClr val="bg1"/>
            </a:solidFill>
          </a:endParaRPr>
        </a:p>
      </dgm:t>
    </dgm:pt>
    <dgm:pt modelId="{B0336303-91FD-48C7-AA2E-BB7DC668995F}" type="parTrans" cxnId="{98065EAD-8ED7-4418-88A0-D1FD42F5F052}">
      <dgm:prSet/>
      <dgm:spPr/>
      <dgm:t>
        <a:bodyPr/>
        <a:lstStyle/>
        <a:p>
          <a:endParaRPr lang="en-US"/>
        </a:p>
      </dgm:t>
    </dgm:pt>
    <dgm:pt modelId="{81CC6AFA-B067-4D4A-9D57-19F481815A73}" type="sibTrans" cxnId="{98065EAD-8ED7-4418-88A0-D1FD42F5F052}">
      <dgm:prSet/>
      <dgm:spPr/>
      <dgm:t>
        <a:bodyPr/>
        <a:lstStyle/>
        <a:p>
          <a:endParaRPr lang="en-US"/>
        </a:p>
      </dgm:t>
    </dgm:pt>
    <dgm:pt modelId="{D9E9E549-0B3A-480B-B4C7-722EFD0C8431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Open </a:t>
          </a:r>
          <a:r>
            <a:rPr lang="en-US" dirty="0" err="1" smtClean="0">
              <a:solidFill>
                <a:schemeClr val="tx1"/>
              </a:solidFill>
            </a:rPr>
            <a:t>commun-ications</a:t>
          </a:r>
          <a:endParaRPr lang="en-US" dirty="0">
            <a:solidFill>
              <a:schemeClr val="tx1"/>
            </a:solidFill>
          </a:endParaRPr>
        </a:p>
      </dgm:t>
    </dgm:pt>
    <dgm:pt modelId="{BB04E052-39FA-43A8-87F7-0B46DA4E696E}" type="parTrans" cxnId="{A757F669-DFA7-4A8D-B36B-6FA3A0FAB652}">
      <dgm:prSet/>
      <dgm:spPr/>
      <dgm:t>
        <a:bodyPr/>
        <a:lstStyle/>
        <a:p>
          <a:endParaRPr lang="en-US"/>
        </a:p>
      </dgm:t>
    </dgm:pt>
    <dgm:pt modelId="{DBE4D436-1794-4BF2-98B5-FAE56E909F65}" type="sibTrans" cxnId="{A757F669-DFA7-4A8D-B36B-6FA3A0FAB652}">
      <dgm:prSet/>
      <dgm:spPr/>
      <dgm:t>
        <a:bodyPr/>
        <a:lstStyle/>
        <a:p>
          <a:endParaRPr lang="en-US"/>
        </a:p>
      </dgm:t>
    </dgm:pt>
    <dgm:pt modelId="{6A720354-970E-4E3E-8934-566E02A4841E}" type="pres">
      <dgm:prSet presAssocID="{DD45D713-3638-4A76-B096-8000A39BBFA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0E614B-527A-4074-8240-CF55909FC1B7}" type="pres">
      <dgm:prSet presAssocID="{D4B00D1A-482F-4E00-8D1C-129D74418B60}" presName="centerShape" presStyleLbl="node0" presStyleIdx="0" presStyleCnt="1"/>
      <dgm:spPr/>
      <dgm:t>
        <a:bodyPr/>
        <a:lstStyle/>
        <a:p>
          <a:endParaRPr lang="en-US"/>
        </a:p>
      </dgm:t>
    </dgm:pt>
    <dgm:pt modelId="{A9679B8C-7772-4B53-B5B5-2FA7A11C94FA}" type="pres">
      <dgm:prSet presAssocID="{B3A43545-3D5A-4614-9949-564B4E9184E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86E9-82B3-43CF-BEDB-4350968E4E81}" type="pres">
      <dgm:prSet presAssocID="{B3A43545-3D5A-4614-9949-564B4E9184EB}" presName="dummy" presStyleCnt="0"/>
      <dgm:spPr/>
    </dgm:pt>
    <dgm:pt modelId="{9EDD253E-3A0E-4C3D-95E0-C8B310FF388B}" type="pres">
      <dgm:prSet presAssocID="{CCE0551B-995B-4117-9C38-9B658E9C780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68919AB-C163-41AE-9E01-D9BA8EEAE0EF}" type="pres">
      <dgm:prSet presAssocID="{AFAD78F5-F91E-4526-A977-35BB5CBFED4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E5623-68E4-4B03-B4DB-347F69F8EE7C}" type="pres">
      <dgm:prSet presAssocID="{AFAD78F5-F91E-4526-A977-35BB5CBFED48}" presName="dummy" presStyleCnt="0"/>
      <dgm:spPr/>
    </dgm:pt>
    <dgm:pt modelId="{70AEC826-3463-4C41-9518-ED8945525FF7}" type="pres">
      <dgm:prSet presAssocID="{CDBCB069-3000-401B-8F81-39A57FB2078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ACF1F68-A59F-47CA-BBDA-85C46FB93C62}" type="pres">
      <dgm:prSet presAssocID="{ED4C7A0E-A519-43D0-9611-5AC41CC85EF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A99C5-334C-4DB6-996D-21A15B4A8752}" type="pres">
      <dgm:prSet presAssocID="{ED4C7A0E-A519-43D0-9611-5AC41CC85EFC}" presName="dummy" presStyleCnt="0"/>
      <dgm:spPr/>
    </dgm:pt>
    <dgm:pt modelId="{B018F48D-3F33-41F1-B20E-DC0BE7E91DC9}" type="pres">
      <dgm:prSet presAssocID="{81CC6AFA-B067-4D4A-9D57-19F481815A7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3BA3038-EC7D-48EF-A320-EECE259B8BA0}" type="pres">
      <dgm:prSet presAssocID="{D9E9E549-0B3A-480B-B4C7-722EFD0C843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E91BD-490F-4EFF-9CC1-ECECF7E8A3EE}" type="pres">
      <dgm:prSet presAssocID="{D9E9E549-0B3A-480B-B4C7-722EFD0C8431}" presName="dummy" presStyleCnt="0"/>
      <dgm:spPr/>
    </dgm:pt>
    <dgm:pt modelId="{1EFB9FFD-C3EC-4F96-99AF-839338019883}" type="pres">
      <dgm:prSet presAssocID="{DBE4D436-1794-4BF2-98B5-FAE56E909F65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BFE9B60E-D7C3-436B-A05B-59BEBEEDB601}" type="presOf" srcId="{DBE4D436-1794-4BF2-98B5-FAE56E909F65}" destId="{1EFB9FFD-C3EC-4F96-99AF-839338019883}" srcOrd="0" destOrd="0" presId="urn:microsoft.com/office/officeart/2005/8/layout/radial6"/>
    <dgm:cxn modelId="{A757F669-DFA7-4A8D-B36B-6FA3A0FAB652}" srcId="{D4B00D1A-482F-4E00-8D1C-129D74418B60}" destId="{D9E9E549-0B3A-480B-B4C7-722EFD0C8431}" srcOrd="3" destOrd="0" parTransId="{BB04E052-39FA-43A8-87F7-0B46DA4E696E}" sibTransId="{DBE4D436-1794-4BF2-98B5-FAE56E909F65}"/>
    <dgm:cxn modelId="{2E4F555E-AE4B-4012-AF99-1CA227315A3B}" type="presOf" srcId="{CDBCB069-3000-401B-8F81-39A57FB2078B}" destId="{70AEC826-3463-4C41-9518-ED8945525FF7}" srcOrd="0" destOrd="0" presId="urn:microsoft.com/office/officeart/2005/8/layout/radial6"/>
    <dgm:cxn modelId="{2A195598-E1AA-4B63-A66D-A7B0278025D8}" type="presOf" srcId="{CCE0551B-995B-4117-9C38-9B658E9C7803}" destId="{9EDD253E-3A0E-4C3D-95E0-C8B310FF388B}" srcOrd="0" destOrd="0" presId="urn:microsoft.com/office/officeart/2005/8/layout/radial6"/>
    <dgm:cxn modelId="{06AFA215-CF84-4181-A931-405214DEBE6F}" srcId="{D4B00D1A-482F-4E00-8D1C-129D74418B60}" destId="{AFAD78F5-F91E-4526-A977-35BB5CBFED48}" srcOrd="1" destOrd="0" parTransId="{C71CD914-886F-47C5-9AFA-C3F29EEC8AFD}" sibTransId="{CDBCB069-3000-401B-8F81-39A57FB2078B}"/>
    <dgm:cxn modelId="{3210AF8A-1A25-4CC7-BF13-FDAC3800198E}" type="presOf" srcId="{DD45D713-3638-4A76-B096-8000A39BBFA1}" destId="{6A720354-970E-4E3E-8934-566E02A4841E}" srcOrd="0" destOrd="0" presId="urn:microsoft.com/office/officeart/2005/8/layout/radial6"/>
    <dgm:cxn modelId="{E0295812-9B1A-4F2E-84AD-08F3DFA4BECE}" type="presOf" srcId="{D4B00D1A-482F-4E00-8D1C-129D74418B60}" destId="{190E614B-527A-4074-8240-CF55909FC1B7}" srcOrd="0" destOrd="0" presId="urn:microsoft.com/office/officeart/2005/8/layout/radial6"/>
    <dgm:cxn modelId="{FF8BC764-5DB7-4C16-93F4-DCCD19DC34ED}" type="presOf" srcId="{D9E9E549-0B3A-480B-B4C7-722EFD0C8431}" destId="{43BA3038-EC7D-48EF-A320-EECE259B8BA0}" srcOrd="0" destOrd="0" presId="urn:microsoft.com/office/officeart/2005/8/layout/radial6"/>
    <dgm:cxn modelId="{479178A8-D6DF-45B4-8F97-0DF6CED8AE93}" type="presOf" srcId="{B3A43545-3D5A-4614-9949-564B4E9184EB}" destId="{A9679B8C-7772-4B53-B5B5-2FA7A11C94FA}" srcOrd="0" destOrd="0" presId="urn:microsoft.com/office/officeart/2005/8/layout/radial6"/>
    <dgm:cxn modelId="{7FF73E06-CC05-4CC1-BD56-B10A4B40894B}" type="presOf" srcId="{81CC6AFA-B067-4D4A-9D57-19F481815A73}" destId="{B018F48D-3F33-41F1-B20E-DC0BE7E91DC9}" srcOrd="0" destOrd="0" presId="urn:microsoft.com/office/officeart/2005/8/layout/radial6"/>
    <dgm:cxn modelId="{DA2FBD9A-50F2-49AF-BEAA-05DF5BD0999B}" type="presOf" srcId="{ED4C7A0E-A519-43D0-9611-5AC41CC85EFC}" destId="{5ACF1F68-A59F-47CA-BBDA-85C46FB93C62}" srcOrd="0" destOrd="0" presId="urn:microsoft.com/office/officeart/2005/8/layout/radial6"/>
    <dgm:cxn modelId="{C4BDD33F-2034-4495-B124-F03F7B543DCE}" srcId="{DD45D713-3638-4A76-B096-8000A39BBFA1}" destId="{D4B00D1A-482F-4E00-8D1C-129D74418B60}" srcOrd="0" destOrd="0" parTransId="{102A709A-6E0A-4B8D-8035-5E68EF2AB347}" sibTransId="{899EA11D-7A3D-46D1-BD3A-BB599469025D}"/>
    <dgm:cxn modelId="{136F720D-2E32-4D6F-9AC7-696540E34095}" type="presOf" srcId="{AFAD78F5-F91E-4526-A977-35BB5CBFED48}" destId="{B68919AB-C163-41AE-9E01-D9BA8EEAE0EF}" srcOrd="0" destOrd="0" presId="urn:microsoft.com/office/officeart/2005/8/layout/radial6"/>
    <dgm:cxn modelId="{EC3847A6-5844-4CD5-A367-7A7D18F75B94}" srcId="{D4B00D1A-482F-4E00-8D1C-129D74418B60}" destId="{B3A43545-3D5A-4614-9949-564B4E9184EB}" srcOrd="0" destOrd="0" parTransId="{30A0E395-C17F-49F0-8874-955E05AE11C2}" sibTransId="{CCE0551B-995B-4117-9C38-9B658E9C7803}"/>
    <dgm:cxn modelId="{98065EAD-8ED7-4418-88A0-D1FD42F5F052}" srcId="{D4B00D1A-482F-4E00-8D1C-129D74418B60}" destId="{ED4C7A0E-A519-43D0-9611-5AC41CC85EFC}" srcOrd="2" destOrd="0" parTransId="{B0336303-91FD-48C7-AA2E-BB7DC668995F}" sibTransId="{81CC6AFA-B067-4D4A-9D57-19F481815A73}"/>
    <dgm:cxn modelId="{A7C33FD0-37A6-412D-9E8F-4C798EE1C89D}" type="presParOf" srcId="{6A720354-970E-4E3E-8934-566E02A4841E}" destId="{190E614B-527A-4074-8240-CF55909FC1B7}" srcOrd="0" destOrd="0" presId="urn:microsoft.com/office/officeart/2005/8/layout/radial6"/>
    <dgm:cxn modelId="{256F6E4C-015D-4646-8153-EC25F82DF77F}" type="presParOf" srcId="{6A720354-970E-4E3E-8934-566E02A4841E}" destId="{A9679B8C-7772-4B53-B5B5-2FA7A11C94FA}" srcOrd="1" destOrd="0" presId="urn:microsoft.com/office/officeart/2005/8/layout/radial6"/>
    <dgm:cxn modelId="{37042D00-DC80-49E4-8123-926442CCAA2A}" type="presParOf" srcId="{6A720354-970E-4E3E-8934-566E02A4841E}" destId="{9E6686E9-82B3-43CF-BEDB-4350968E4E81}" srcOrd="2" destOrd="0" presId="urn:microsoft.com/office/officeart/2005/8/layout/radial6"/>
    <dgm:cxn modelId="{AA3DFDCA-B641-4FB3-BFEC-2FC208E9F909}" type="presParOf" srcId="{6A720354-970E-4E3E-8934-566E02A4841E}" destId="{9EDD253E-3A0E-4C3D-95E0-C8B310FF388B}" srcOrd="3" destOrd="0" presId="urn:microsoft.com/office/officeart/2005/8/layout/radial6"/>
    <dgm:cxn modelId="{9EE70D9F-AAF2-42C6-BC5A-D2AD36226476}" type="presParOf" srcId="{6A720354-970E-4E3E-8934-566E02A4841E}" destId="{B68919AB-C163-41AE-9E01-D9BA8EEAE0EF}" srcOrd="4" destOrd="0" presId="urn:microsoft.com/office/officeart/2005/8/layout/radial6"/>
    <dgm:cxn modelId="{7034FB9A-2751-48C8-A65F-2CE25535C90A}" type="presParOf" srcId="{6A720354-970E-4E3E-8934-566E02A4841E}" destId="{14CE5623-68E4-4B03-B4DB-347F69F8EE7C}" srcOrd="5" destOrd="0" presId="urn:microsoft.com/office/officeart/2005/8/layout/radial6"/>
    <dgm:cxn modelId="{40307BDA-1DF7-4C34-B762-95F8E916A347}" type="presParOf" srcId="{6A720354-970E-4E3E-8934-566E02A4841E}" destId="{70AEC826-3463-4C41-9518-ED8945525FF7}" srcOrd="6" destOrd="0" presId="urn:microsoft.com/office/officeart/2005/8/layout/radial6"/>
    <dgm:cxn modelId="{331645C4-3007-4408-9D74-0F40B999EF59}" type="presParOf" srcId="{6A720354-970E-4E3E-8934-566E02A4841E}" destId="{5ACF1F68-A59F-47CA-BBDA-85C46FB93C62}" srcOrd="7" destOrd="0" presId="urn:microsoft.com/office/officeart/2005/8/layout/radial6"/>
    <dgm:cxn modelId="{792B7835-F556-4E46-AB64-BBEDD8EB11E0}" type="presParOf" srcId="{6A720354-970E-4E3E-8934-566E02A4841E}" destId="{C11A99C5-334C-4DB6-996D-21A15B4A8752}" srcOrd="8" destOrd="0" presId="urn:microsoft.com/office/officeart/2005/8/layout/radial6"/>
    <dgm:cxn modelId="{A234341E-D4F9-41FF-A90F-1F81F0092DB9}" type="presParOf" srcId="{6A720354-970E-4E3E-8934-566E02A4841E}" destId="{B018F48D-3F33-41F1-B20E-DC0BE7E91DC9}" srcOrd="9" destOrd="0" presId="urn:microsoft.com/office/officeart/2005/8/layout/radial6"/>
    <dgm:cxn modelId="{B3B8CE2B-2E44-427D-BABD-30ADECDFE601}" type="presParOf" srcId="{6A720354-970E-4E3E-8934-566E02A4841E}" destId="{43BA3038-EC7D-48EF-A320-EECE259B8BA0}" srcOrd="10" destOrd="0" presId="urn:microsoft.com/office/officeart/2005/8/layout/radial6"/>
    <dgm:cxn modelId="{6169278D-1380-4C9F-A462-CA7659C54ABA}" type="presParOf" srcId="{6A720354-970E-4E3E-8934-566E02A4841E}" destId="{414E91BD-490F-4EFF-9CC1-ECECF7E8A3EE}" srcOrd="11" destOrd="0" presId="urn:microsoft.com/office/officeart/2005/8/layout/radial6"/>
    <dgm:cxn modelId="{E3494FB8-493D-4B22-BDC4-9A2D90D77BC4}" type="presParOf" srcId="{6A720354-970E-4E3E-8934-566E02A4841E}" destId="{1EFB9FFD-C3EC-4F96-99AF-83933801988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45D713-3638-4A76-B096-8000A39BBFA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B00D1A-482F-4E00-8D1C-129D74418B60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Commitment </a:t>
          </a:r>
          <a:endParaRPr lang="en-US" dirty="0"/>
        </a:p>
      </dgm:t>
    </dgm:pt>
    <dgm:pt modelId="{102A709A-6E0A-4B8D-8035-5E68EF2AB347}" type="parTrans" cxnId="{C4BDD33F-2034-4495-B124-F03F7B543DCE}">
      <dgm:prSet/>
      <dgm:spPr/>
      <dgm:t>
        <a:bodyPr/>
        <a:lstStyle/>
        <a:p>
          <a:endParaRPr lang="en-US"/>
        </a:p>
      </dgm:t>
    </dgm:pt>
    <dgm:pt modelId="{899EA11D-7A3D-46D1-BD3A-BB599469025D}" type="sibTrans" cxnId="{C4BDD33F-2034-4495-B124-F03F7B543DCE}">
      <dgm:prSet/>
      <dgm:spPr/>
      <dgm:t>
        <a:bodyPr/>
        <a:lstStyle/>
        <a:p>
          <a:endParaRPr lang="en-US"/>
        </a:p>
      </dgm:t>
    </dgm:pt>
    <dgm:pt modelId="{B3A43545-3D5A-4614-9949-564B4E9184EB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Talk the Talk</a:t>
          </a:r>
          <a:endParaRPr lang="en-US" dirty="0"/>
        </a:p>
      </dgm:t>
    </dgm:pt>
    <dgm:pt modelId="{30A0E395-C17F-49F0-8874-955E05AE11C2}" type="parTrans" cxnId="{EC3847A6-5844-4CD5-A367-7A7D18F75B94}">
      <dgm:prSet/>
      <dgm:spPr/>
      <dgm:t>
        <a:bodyPr/>
        <a:lstStyle/>
        <a:p>
          <a:endParaRPr lang="en-US"/>
        </a:p>
      </dgm:t>
    </dgm:pt>
    <dgm:pt modelId="{CCE0551B-995B-4117-9C38-9B658E9C7803}" type="sibTrans" cxnId="{EC3847A6-5844-4CD5-A367-7A7D18F75B94}">
      <dgm:prSet/>
      <dgm:spPr/>
      <dgm:t>
        <a:bodyPr/>
        <a:lstStyle/>
        <a:p>
          <a:endParaRPr lang="en-US"/>
        </a:p>
      </dgm:t>
    </dgm:pt>
    <dgm:pt modelId="{AFAD78F5-F91E-4526-A977-35BB5CBFED48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Walk the Talk</a:t>
          </a:r>
          <a:endParaRPr lang="en-US" dirty="0"/>
        </a:p>
      </dgm:t>
    </dgm:pt>
    <dgm:pt modelId="{C71CD914-886F-47C5-9AFA-C3F29EEC8AFD}" type="parTrans" cxnId="{06AFA215-CF84-4181-A931-405214DEBE6F}">
      <dgm:prSet/>
      <dgm:spPr/>
      <dgm:t>
        <a:bodyPr/>
        <a:lstStyle/>
        <a:p>
          <a:endParaRPr lang="en-US"/>
        </a:p>
      </dgm:t>
    </dgm:pt>
    <dgm:pt modelId="{CDBCB069-3000-401B-8F81-39A57FB2078B}" type="sibTrans" cxnId="{06AFA215-CF84-4181-A931-405214DEBE6F}">
      <dgm:prSet/>
      <dgm:spPr/>
      <dgm:t>
        <a:bodyPr/>
        <a:lstStyle/>
        <a:p>
          <a:endParaRPr lang="en-US"/>
        </a:p>
      </dgm:t>
    </dgm:pt>
    <dgm:pt modelId="{ED4C7A0E-A519-43D0-9611-5AC41CC85EF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Hold Accountable</a:t>
          </a:r>
          <a:endParaRPr lang="en-US" dirty="0">
            <a:solidFill>
              <a:schemeClr val="bg1"/>
            </a:solidFill>
          </a:endParaRPr>
        </a:p>
      </dgm:t>
    </dgm:pt>
    <dgm:pt modelId="{B0336303-91FD-48C7-AA2E-BB7DC668995F}" type="parTrans" cxnId="{98065EAD-8ED7-4418-88A0-D1FD42F5F052}">
      <dgm:prSet/>
      <dgm:spPr/>
      <dgm:t>
        <a:bodyPr/>
        <a:lstStyle/>
        <a:p>
          <a:endParaRPr lang="en-US"/>
        </a:p>
      </dgm:t>
    </dgm:pt>
    <dgm:pt modelId="{81CC6AFA-B067-4D4A-9D57-19F481815A73}" type="sibTrans" cxnId="{98065EAD-8ED7-4418-88A0-D1FD42F5F052}">
      <dgm:prSet/>
      <dgm:spPr/>
      <dgm:t>
        <a:bodyPr/>
        <a:lstStyle/>
        <a:p>
          <a:endParaRPr lang="en-US"/>
        </a:p>
      </dgm:t>
    </dgm:pt>
    <dgm:pt modelId="{D9E9E549-0B3A-480B-B4C7-722EFD0C8431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Listen &amp; Learn</a:t>
          </a:r>
          <a:endParaRPr lang="en-US" dirty="0">
            <a:solidFill>
              <a:schemeClr val="tx1"/>
            </a:solidFill>
          </a:endParaRPr>
        </a:p>
      </dgm:t>
    </dgm:pt>
    <dgm:pt modelId="{BB04E052-39FA-43A8-87F7-0B46DA4E696E}" type="parTrans" cxnId="{A757F669-DFA7-4A8D-B36B-6FA3A0FAB652}">
      <dgm:prSet/>
      <dgm:spPr/>
      <dgm:t>
        <a:bodyPr/>
        <a:lstStyle/>
        <a:p>
          <a:endParaRPr lang="en-US"/>
        </a:p>
      </dgm:t>
    </dgm:pt>
    <dgm:pt modelId="{DBE4D436-1794-4BF2-98B5-FAE56E909F65}" type="sibTrans" cxnId="{A757F669-DFA7-4A8D-B36B-6FA3A0FAB652}">
      <dgm:prSet/>
      <dgm:spPr/>
      <dgm:t>
        <a:bodyPr/>
        <a:lstStyle/>
        <a:p>
          <a:endParaRPr lang="en-US"/>
        </a:p>
      </dgm:t>
    </dgm:pt>
    <dgm:pt modelId="{6A720354-970E-4E3E-8934-566E02A4841E}" type="pres">
      <dgm:prSet presAssocID="{DD45D713-3638-4A76-B096-8000A39BBFA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0E614B-527A-4074-8240-CF55909FC1B7}" type="pres">
      <dgm:prSet presAssocID="{D4B00D1A-482F-4E00-8D1C-129D74418B60}" presName="centerShape" presStyleLbl="node0" presStyleIdx="0" presStyleCnt="1"/>
      <dgm:spPr/>
      <dgm:t>
        <a:bodyPr/>
        <a:lstStyle/>
        <a:p>
          <a:endParaRPr lang="en-US"/>
        </a:p>
      </dgm:t>
    </dgm:pt>
    <dgm:pt modelId="{A9679B8C-7772-4B53-B5B5-2FA7A11C94FA}" type="pres">
      <dgm:prSet presAssocID="{B3A43545-3D5A-4614-9949-564B4E9184E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86E9-82B3-43CF-BEDB-4350968E4E81}" type="pres">
      <dgm:prSet presAssocID="{B3A43545-3D5A-4614-9949-564B4E9184EB}" presName="dummy" presStyleCnt="0"/>
      <dgm:spPr/>
    </dgm:pt>
    <dgm:pt modelId="{9EDD253E-3A0E-4C3D-95E0-C8B310FF388B}" type="pres">
      <dgm:prSet presAssocID="{CCE0551B-995B-4117-9C38-9B658E9C780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68919AB-C163-41AE-9E01-D9BA8EEAE0EF}" type="pres">
      <dgm:prSet presAssocID="{AFAD78F5-F91E-4526-A977-35BB5CBFED4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E5623-68E4-4B03-B4DB-347F69F8EE7C}" type="pres">
      <dgm:prSet presAssocID="{AFAD78F5-F91E-4526-A977-35BB5CBFED48}" presName="dummy" presStyleCnt="0"/>
      <dgm:spPr/>
    </dgm:pt>
    <dgm:pt modelId="{70AEC826-3463-4C41-9518-ED8945525FF7}" type="pres">
      <dgm:prSet presAssocID="{CDBCB069-3000-401B-8F81-39A57FB2078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ACF1F68-A59F-47CA-BBDA-85C46FB93C62}" type="pres">
      <dgm:prSet presAssocID="{ED4C7A0E-A519-43D0-9611-5AC41CC85EF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A99C5-334C-4DB6-996D-21A15B4A8752}" type="pres">
      <dgm:prSet presAssocID="{ED4C7A0E-A519-43D0-9611-5AC41CC85EFC}" presName="dummy" presStyleCnt="0"/>
      <dgm:spPr/>
    </dgm:pt>
    <dgm:pt modelId="{B018F48D-3F33-41F1-B20E-DC0BE7E91DC9}" type="pres">
      <dgm:prSet presAssocID="{81CC6AFA-B067-4D4A-9D57-19F481815A7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3BA3038-EC7D-48EF-A320-EECE259B8BA0}" type="pres">
      <dgm:prSet presAssocID="{D9E9E549-0B3A-480B-B4C7-722EFD0C843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E91BD-490F-4EFF-9CC1-ECECF7E8A3EE}" type="pres">
      <dgm:prSet presAssocID="{D9E9E549-0B3A-480B-B4C7-722EFD0C8431}" presName="dummy" presStyleCnt="0"/>
      <dgm:spPr/>
    </dgm:pt>
    <dgm:pt modelId="{1EFB9FFD-C3EC-4F96-99AF-839338019883}" type="pres">
      <dgm:prSet presAssocID="{DBE4D436-1794-4BF2-98B5-FAE56E909F65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A757F669-DFA7-4A8D-B36B-6FA3A0FAB652}" srcId="{D4B00D1A-482F-4E00-8D1C-129D74418B60}" destId="{D9E9E549-0B3A-480B-B4C7-722EFD0C8431}" srcOrd="3" destOrd="0" parTransId="{BB04E052-39FA-43A8-87F7-0B46DA4E696E}" sibTransId="{DBE4D436-1794-4BF2-98B5-FAE56E909F65}"/>
    <dgm:cxn modelId="{448125C1-A9D8-4FB0-96F0-83A2B4CC609A}" type="presOf" srcId="{CCE0551B-995B-4117-9C38-9B658E9C7803}" destId="{9EDD253E-3A0E-4C3D-95E0-C8B310FF388B}" srcOrd="0" destOrd="0" presId="urn:microsoft.com/office/officeart/2005/8/layout/radial6"/>
    <dgm:cxn modelId="{06AFA215-CF84-4181-A931-405214DEBE6F}" srcId="{D4B00D1A-482F-4E00-8D1C-129D74418B60}" destId="{AFAD78F5-F91E-4526-A977-35BB5CBFED48}" srcOrd="1" destOrd="0" parTransId="{C71CD914-886F-47C5-9AFA-C3F29EEC8AFD}" sibTransId="{CDBCB069-3000-401B-8F81-39A57FB2078B}"/>
    <dgm:cxn modelId="{C8113816-3123-4514-81A8-FC084023559C}" type="presOf" srcId="{DBE4D436-1794-4BF2-98B5-FAE56E909F65}" destId="{1EFB9FFD-C3EC-4F96-99AF-839338019883}" srcOrd="0" destOrd="0" presId="urn:microsoft.com/office/officeart/2005/8/layout/radial6"/>
    <dgm:cxn modelId="{E1BAB767-12EE-4234-9990-CEDB0503E1FF}" type="presOf" srcId="{DD45D713-3638-4A76-B096-8000A39BBFA1}" destId="{6A720354-970E-4E3E-8934-566E02A4841E}" srcOrd="0" destOrd="0" presId="urn:microsoft.com/office/officeart/2005/8/layout/radial6"/>
    <dgm:cxn modelId="{FCB883B6-FD0E-404C-BCED-C56EA928EF31}" type="presOf" srcId="{B3A43545-3D5A-4614-9949-564B4E9184EB}" destId="{A9679B8C-7772-4B53-B5B5-2FA7A11C94FA}" srcOrd="0" destOrd="0" presId="urn:microsoft.com/office/officeart/2005/8/layout/radial6"/>
    <dgm:cxn modelId="{5C7EF7E4-508B-4550-A4AB-61C7FDC6EA83}" type="presOf" srcId="{D9E9E549-0B3A-480B-B4C7-722EFD0C8431}" destId="{43BA3038-EC7D-48EF-A320-EECE259B8BA0}" srcOrd="0" destOrd="0" presId="urn:microsoft.com/office/officeart/2005/8/layout/radial6"/>
    <dgm:cxn modelId="{89B01266-507E-4367-B93E-4CAD1D99C6AF}" type="presOf" srcId="{AFAD78F5-F91E-4526-A977-35BB5CBFED48}" destId="{B68919AB-C163-41AE-9E01-D9BA8EEAE0EF}" srcOrd="0" destOrd="0" presId="urn:microsoft.com/office/officeart/2005/8/layout/radial6"/>
    <dgm:cxn modelId="{454422F4-F8E6-41E0-8483-8131686602C9}" type="presOf" srcId="{81CC6AFA-B067-4D4A-9D57-19F481815A73}" destId="{B018F48D-3F33-41F1-B20E-DC0BE7E91DC9}" srcOrd="0" destOrd="0" presId="urn:microsoft.com/office/officeart/2005/8/layout/radial6"/>
    <dgm:cxn modelId="{C4640DBE-C80F-4B38-997D-21B2482FB797}" type="presOf" srcId="{D4B00D1A-482F-4E00-8D1C-129D74418B60}" destId="{190E614B-527A-4074-8240-CF55909FC1B7}" srcOrd="0" destOrd="0" presId="urn:microsoft.com/office/officeart/2005/8/layout/radial6"/>
    <dgm:cxn modelId="{B131868D-3755-45FE-972E-8F80DCF44047}" type="presOf" srcId="{CDBCB069-3000-401B-8F81-39A57FB2078B}" destId="{70AEC826-3463-4C41-9518-ED8945525FF7}" srcOrd="0" destOrd="0" presId="urn:microsoft.com/office/officeart/2005/8/layout/radial6"/>
    <dgm:cxn modelId="{253BD90A-099A-4480-929C-E675CB12B12E}" type="presOf" srcId="{ED4C7A0E-A519-43D0-9611-5AC41CC85EFC}" destId="{5ACF1F68-A59F-47CA-BBDA-85C46FB93C62}" srcOrd="0" destOrd="0" presId="urn:microsoft.com/office/officeart/2005/8/layout/radial6"/>
    <dgm:cxn modelId="{C4BDD33F-2034-4495-B124-F03F7B543DCE}" srcId="{DD45D713-3638-4A76-B096-8000A39BBFA1}" destId="{D4B00D1A-482F-4E00-8D1C-129D74418B60}" srcOrd="0" destOrd="0" parTransId="{102A709A-6E0A-4B8D-8035-5E68EF2AB347}" sibTransId="{899EA11D-7A3D-46D1-BD3A-BB599469025D}"/>
    <dgm:cxn modelId="{EC3847A6-5844-4CD5-A367-7A7D18F75B94}" srcId="{D4B00D1A-482F-4E00-8D1C-129D74418B60}" destId="{B3A43545-3D5A-4614-9949-564B4E9184EB}" srcOrd="0" destOrd="0" parTransId="{30A0E395-C17F-49F0-8874-955E05AE11C2}" sibTransId="{CCE0551B-995B-4117-9C38-9B658E9C7803}"/>
    <dgm:cxn modelId="{98065EAD-8ED7-4418-88A0-D1FD42F5F052}" srcId="{D4B00D1A-482F-4E00-8D1C-129D74418B60}" destId="{ED4C7A0E-A519-43D0-9611-5AC41CC85EFC}" srcOrd="2" destOrd="0" parTransId="{B0336303-91FD-48C7-AA2E-BB7DC668995F}" sibTransId="{81CC6AFA-B067-4D4A-9D57-19F481815A73}"/>
    <dgm:cxn modelId="{C72023C9-5C11-4999-8C86-E489F45A6C84}" type="presParOf" srcId="{6A720354-970E-4E3E-8934-566E02A4841E}" destId="{190E614B-527A-4074-8240-CF55909FC1B7}" srcOrd="0" destOrd="0" presId="urn:microsoft.com/office/officeart/2005/8/layout/radial6"/>
    <dgm:cxn modelId="{C13E844D-FA23-4895-87DA-FF3EBF1D374A}" type="presParOf" srcId="{6A720354-970E-4E3E-8934-566E02A4841E}" destId="{A9679B8C-7772-4B53-B5B5-2FA7A11C94FA}" srcOrd="1" destOrd="0" presId="urn:microsoft.com/office/officeart/2005/8/layout/radial6"/>
    <dgm:cxn modelId="{C8D98BA8-B10D-4A1D-A9A7-42015D0D58E5}" type="presParOf" srcId="{6A720354-970E-4E3E-8934-566E02A4841E}" destId="{9E6686E9-82B3-43CF-BEDB-4350968E4E81}" srcOrd="2" destOrd="0" presId="urn:microsoft.com/office/officeart/2005/8/layout/radial6"/>
    <dgm:cxn modelId="{C8D1493B-AD13-43A2-8290-1AFA1F894E55}" type="presParOf" srcId="{6A720354-970E-4E3E-8934-566E02A4841E}" destId="{9EDD253E-3A0E-4C3D-95E0-C8B310FF388B}" srcOrd="3" destOrd="0" presId="urn:microsoft.com/office/officeart/2005/8/layout/radial6"/>
    <dgm:cxn modelId="{3ACE6599-AD83-4BC9-801B-6BD2E2256564}" type="presParOf" srcId="{6A720354-970E-4E3E-8934-566E02A4841E}" destId="{B68919AB-C163-41AE-9E01-D9BA8EEAE0EF}" srcOrd="4" destOrd="0" presId="urn:microsoft.com/office/officeart/2005/8/layout/radial6"/>
    <dgm:cxn modelId="{C76EDBB1-6114-44C7-B537-8D25BDEA83B1}" type="presParOf" srcId="{6A720354-970E-4E3E-8934-566E02A4841E}" destId="{14CE5623-68E4-4B03-B4DB-347F69F8EE7C}" srcOrd="5" destOrd="0" presId="urn:microsoft.com/office/officeart/2005/8/layout/radial6"/>
    <dgm:cxn modelId="{F1AD38A9-F2F2-4108-BDA0-BF61477EF308}" type="presParOf" srcId="{6A720354-970E-4E3E-8934-566E02A4841E}" destId="{70AEC826-3463-4C41-9518-ED8945525FF7}" srcOrd="6" destOrd="0" presId="urn:microsoft.com/office/officeart/2005/8/layout/radial6"/>
    <dgm:cxn modelId="{58FF48D1-3AF3-4FB7-A4BC-6E38F4AECABF}" type="presParOf" srcId="{6A720354-970E-4E3E-8934-566E02A4841E}" destId="{5ACF1F68-A59F-47CA-BBDA-85C46FB93C62}" srcOrd="7" destOrd="0" presId="urn:microsoft.com/office/officeart/2005/8/layout/radial6"/>
    <dgm:cxn modelId="{28841F11-7035-47B7-B3FD-27217E4B760F}" type="presParOf" srcId="{6A720354-970E-4E3E-8934-566E02A4841E}" destId="{C11A99C5-334C-4DB6-996D-21A15B4A8752}" srcOrd="8" destOrd="0" presId="urn:microsoft.com/office/officeart/2005/8/layout/radial6"/>
    <dgm:cxn modelId="{F986430C-A7C6-4AD1-A1CE-5BAE87DBBA88}" type="presParOf" srcId="{6A720354-970E-4E3E-8934-566E02A4841E}" destId="{B018F48D-3F33-41F1-B20E-DC0BE7E91DC9}" srcOrd="9" destOrd="0" presId="urn:microsoft.com/office/officeart/2005/8/layout/radial6"/>
    <dgm:cxn modelId="{A1F559F0-AA52-45F7-A9BE-CB68B7A050F2}" type="presParOf" srcId="{6A720354-970E-4E3E-8934-566E02A4841E}" destId="{43BA3038-EC7D-48EF-A320-EECE259B8BA0}" srcOrd="10" destOrd="0" presId="urn:microsoft.com/office/officeart/2005/8/layout/radial6"/>
    <dgm:cxn modelId="{A8E53CA2-13FE-4C75-88C7-9B5A6F4E2CC5}" type="presParOf" srcId="{6A720354-970E-4E3E-8934-566E02A4841E}" destId="{414E91BD-490F-4EFF-9CC1-ECECF7E8A3EE}" srcOrd="11" destOrd="0" presId="urn:microsoft.com/office/officeart/2005/8/layout/radial6"/>
    <dgm:cxn modelId="{BAB0D38E-E4EE-49CB-BB82-5AC0CA7D35B6}" type="presParOf" srcId="{6A720354-970E-4E3E-8934-566E02A4841E}" destId="{1EFB9FFD-C3EC-4F96-99AF-83933801988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039A6-6B71-4E40-8A8B-6580E6B6F739}">
      <dsp:nvSpPr>
        <dsp:cNvPr id="0" name=""/>
        <dsp:cNvSpPr/>
      </dsp:nvSpPr>
      <dsp:spPr>
        <a:xfrm>
          <a:off x="2743188" y="1295393"/>
          <a:ext cx="2715577" cy="26576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3105265" y="1760488"/>
        <a:ext cx="1991423" cy="1195956"/>
      </dsp:txXfrm>
    </dsp:sp>
    <dsp:sp modelId="{D7A8A785-E077-49B8-A931-C505B8833FF4}">
      <dsp:nvSpPr>
        <dsp:cNvPr id="0" name=""/>
        <dsp:cNvSpPr/>
      </dsp:nvSpPr>
      <dsp:spPr>
        <a:xfrm>
          <a:off x="2895596" y="1676389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3726110" y="2377913"/>
        <a:ext cx="1629346" cy="1493567"/>
      </dsp:txXfrm>
    </dsp:sp>
    <dsp:sp modelId="{CFBF1D9A-5F75-47D0-869B-2BBA665E4E35}">
      <dsp:nvSpPr>
        <dsp:cNvPr id="0" name=""/>
        <dsp:cNvSpPr/>
      </dsp:nvSpPr>
      <dsp:spPr>
        <a:xfrm>
          <a:off x="2590808" y="1676389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2846525" y="2377913"/>
        <a:ext cx="1629346" cy="14935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B9FFD-C3EC-4F96-99AF-839338019883}">
      <dsp:nvSpPr>
        <dsp:cNvPr id="0" name=""/>
        <dsp:cNvSpPr/>
      </dsp:nvSpPr>
      <dsp:spPr>
        <a:xfrm>
          <a:off x="2213114" y="651014"/>
          <a:ext cx="4336770" cy="4336770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8F48D-3F33-41F1-B20E-DC0BE7E91DC9}">
      <dsp:nvSpPr>
        <dsp:cNvPr id="0" name=""/>
        <dsp:cNvSpPr/>
      </dsp:nvSpPr>
      <dsp:spPr>
        <a:xfrm>
          <a:off x="2213114" y="651014"/>
          <a:ext cx="4336770" cy="4336770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EC826-3463-4C41-9518-ED8945525FF7}">
      <dsp:nvSpPr>
        <dsp:cNvPr id="0" name=""/>
        <dsp:cNvSpPr/>
      </dsp:nvSpPr>
      <dsp:spPr>
        <a:xfrm>
          <a:off x="2213114" y="651014"/>
          <a:ext cx="4336770" cy="4336770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D253E-3A0E-4C3D-95E0-C8B310FF388B}">
      <dsp:nvSpPr>
        <dsp:cNvPr id="0" name=""/>
        <dsp:cNvSpPr/>
      </dsp:nvSpPr>
      <dsp:spPr>
        <a:xfrm>
          <a:off x="2213114" y="651014"/>
          <a:ext cx="4336770" cy="4336770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E614B-527A-4074-8240-CF55909FC1B7}">
      <dsp:nvSpPr>
        <dsp:cNvPr id="0" name=""/>
        <dsp:cNvSpPr/>
      </dsp:nvSpPr>
      <dsp:spPr>
        <a:xfrm>
          <a:off x="3383467" y="1821367"/>
          <a:ext cx="1996064" cy="1996064"/>
        </a:xfrm>
        <a:prstGeom prst="ellipse">
          <a:avLst/>
        </a:prstGeom>
        <a:solidFill>
          <a:srgbClr val="0070C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Commitment </a:t>
          </a:r>
          <a:endParaRPr lang="en-US" sz="1800" kern="1200" dirty="0"/>
        </a:p>
      </dsp:txBody>
      <dsp:txXfrm>
        <a:off x="3675784" y="2113684"/>
        <a:ext cx="1411430" cy="1411430"/>
      </dsp:txXfrm>
    </dsp:sp>
    <dsp:sp modelId="{A9679B8C-7772-4B53-B5B5-2FA7A11C94FA}">
      <dsp:nvSpPr>
        <dsp:cNvPr id="0" name=""/>
        <dsp:cNvSpPr/>
      </dsp:nvSpPr>
      <dsp:spPr>
        <a:xfrm>
          <a:off x="3682877" y="2693"/>
          <a:ext cx="1397244" cy="1397244"/>
        </a:xfrm>
        <a:prstGeom prst="ellipse">
          <a:avLst/>
        </a:prstGeom>
        <a:solidFill>
          <a:srgbClr val="7030A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Clear Standards/</a:t>
          </a:r>
          <a:br>
            <a:rPr lang="en-US" sz="1500" kern="1200" dirty="0" smtClean="0"/>
          </a:br>
          <a:r>
            <a:rPr lang="en-US" sz="1500" kern="1200" dirty="0" smtClean="0"/>
            <a:t>Norms</a:t>
          </a:r>
          <a:endParaRPr lang="en-US" sz="1500" kern="1200" dirty="0"/>
        </a:p>
      </dsp:txBody>
      <dsp:txXfrm>
        <a:off x="3887499" y="207315"/>
        <a:ext cx="988000" cy="988000"/>
      </dsp:txXfrm>
    </dsp:sp>
    <dsp:sp modelId="{B68919AB-C163-41AE-9E01-D9BA8EEAE0EF}">
      <dsp:nvSpPr>
        <dsp:cNvPr id="0" name=""/>
        <dsp:cNvSpPr/>
      </dsp:nvSpPr>
      <dsp:spPr>
        <a:xfrm>
          <a:off x="5800961" y="2120777"/>
          <a:ext cx="1397244" cy="1397244"/>
        </a:xfrm>
        <a:prstGeom prst="ellipse">
          <a:avLst/>
        </a:prstGeom>
        <a:solidFill>
          <a:srgbClr val="00B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Values in Action</a:t>
          </a:r>
          <a:endParaRPr lang="en-US" sz="1500" kern="1200" dirty="0"/>
        </a:p>
      </dsp:txBody>
      <dsp:txXfrm>
        <a:off x="6005583" y="2325399"/>
        <a:ext cx="988000" cy="988000"/>
      </dsp:txXfrm>
    </dsp:sp>
    <dsp:sp modelId="{5ACF1F68-A59F-47CA-BBDA-85C46FB93C62}">
      <dsp:nvSpPr>
        <dsp:cNvPr id="0" name=""/>
        <dsp:cNvSpPr/>
      </dsp:nvSpPr>
      <dsp:spPr>
        <a:xfrm>
          <a:off x="3682877" y="4238861"/>
          <a:ext cx="1397244" cy="1397244"/>
        </a:xfrm>
        <a:prstGeom prst="ellipse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</a:rPr>
            <a:t> Account-</a:t>
          </a:r>
          <a:br>
            <a:rPr lang="en-US" sz="1500" kern="1200" dirty="0" smtClean="0">
              <a:solidFill>
                <a:schemeClr val="bg1"/>
              </a:solidFill>
            </a:rPr>
          </a:br>
          <a:r>
            <a:rPr lang="en-US" sz="1500" kern="1200" dirty="0" smtClean="0">
              <a:solidFill>
                <a:schemeClr val="bg1"/>
              </a:solidFill>
            </a:rPr>
            <a:t>ability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3887499" y="4443483"/>
        <a:ext cx="988000" cy="988000"/>
      </dsp:txXfrm>
    </dsp:sp>
    <dsp:sp modelId="{43BA3038-EC7D-48EF-A320-EECE259B8BA0}">
      <dsp:nvSpPr>
        <dsp:cNvPr id="0" name=""/>
        <dsp:cNvSpPr/>
      </dsp:nvSpPr>
      <dsp:spPr>
        <a:xfrm>
          <a:off x="1564793" y="2120777"/>
          <a:ext cx="1397244" cy="1397244"/>
        </a:xfrm>
        <a:prstGeom prst="ellipse">
          <a:avLst/>
        </a:prstGeom>
        <a:solidFill>
          <a:srgbClr val="FFFF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Open </a:t>
          </a:r>
          <a:r>
            <a:rPr lang="en-US" sz="1500" kern="1200" dirty="0" err="1" smtClean="0">
              <a:solidFill>
                <a:schemeClr val="tx1"/>
              </a:solidFill>
            </a:rPr>
            <a:t>Commun-ications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769415" y="2325399"/>
        <a:ext cx="988000" cy="988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B9FFD-C3EC-4F96-99AF-839338019883}">
      <dsp:nvSpPr>
        <dsp:cNvPr id="0" name=""/>
        <dsp:cNvSpPr/>
      </dsp:nvSpPr>
      <dsp:spPr>
        <a:xfrm>
          <a:off x="228736" y="228736"/>
          <a:ext cx="1523726" cy="152372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8F48D-3F33-41F1-B20E-DC0BE7E91DC9}">
      <dsp:nvSpPr>
        <dsp:cNvPr id="0" name=""/>
        <dsp:cNvSpPr/>
      </dsp:nvSpPr>
      <dsp:spPr>
        <a:xfrm>
          <a:off x="228736" y="228736"/>
          <a:ext cx="1523726" cy="152372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EC826-3463-4C41-9518-ED8945525FF7}">
      <dsp:nvSpPr>
        <dsp:cNvPr id="0" name=""/>
        <dsp:cNvSpPr/>
      </dsp:nvSpPr>
      <dsp:spPr>
        <a:xfrm>
          <a:off x="228736" y="228736"/>
          <a:ext cx="1523726" cy="152372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D253E-3A0E-4C3D-95E0-C8B310FF388B}">
      <dsp:nvSpPr>
        <dsp:cNvPr id="0" name=""/>
        <dsp:cNvSpPr/>
      </dsp:nvSpPr>
      <dsp:spPr>
        <a:xfrm>
          <a:off x="228736" y="228736"/>
          <a:ext cx="1523726" cy="152372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E614B-527A-4074-8240-CF55909FC1B7}">
      <dsp:nvSpPr>
        <dsp:cNvPr id="0" name=""/>
        <dsp:cNvSpPr/>
      </dsp:nvSpPr>
      <dsp:spPr>
        <a:xfrm>
          <a:off x="639923" y="639923"/>
          <a:ext cx="701352" cy="701352"/>
        </a:xfrm>
        <a:prstGeom prst="ellipse">
          <a:avLst/>
        </a:prstGeom>
        <a:solidFill>
          <a:srgbClr val="0070C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Commitment </a:t>
          </a:r>
          <a:endParaRPr lang="en-US" sz="600" kern="1200" dirty="0"/>
        </a:p>
      </dsp:txBody>
      <dsp:txXfrm>
        <a:off x="742634" y="742634"/>
        <a:ext cx="495930" cy="495930"/>
      </dsp:txXfrm>
    </dsp:sp>
    <dsp:sp modelId="{A9679B8C-7772-4B53-B5B5-2FA7A11C94FA}">
      <dsp:nvSpPr>
        <dsp:cNvPr id="0" name=""/>
        <dsp:cNvSpPr/>
      </dsp:nvSpPr>
      <dsp:spPr>
        <a:xfrm>
          <a:off x="745126" y="937"/>
          <a:ext cx="490946" cy="490946"/>
        </a:xfrm>
        <a:prstGeom prst="ellipse">
          <a:avLst/>
        </a:prstGeom>
        <a:solidFill>
          <a:srgbClr val="7030A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Clear standards</a:t>
          </a:r>
          <a:endParaRPr lang="en-US" sz="500" kern="1200" dirty="0"/>
        </a:p>
      </dsp:txBody>
      <dsp:txXfrm>
        <a:off x="817023" y="72834"/>
        <a:ext cx="347152" cy="347152"/>
      </dsp:txXfrm>
    </dsp:sp>
    <dsp:sp modelId="{B68919AB-C163-41AE-9E01-D9BA8EEAE0EF}">
      <dsp:nvSpPr>
        <dsp:cNvPr id="0" name=""/>
        <dsp:cNvSpPr/>
      </dsp:nvSpPr>
      <dsp:spPr>
        <a:xfrm>
          <a:off x="1489315" y="745126"/>
          <a:ext cx="490946" cy="490946"/>
        </a:xfrm>
        <a:prstGeom prst="ellipse">
          <a:avLst/>
        </a:prstGeom>
        <a:solidFill>
          <a:srgbClr val="00B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Values in Action</a:t>
          </a:r>
          <a:endParaRPr lang="en-US" sz="500" kern="1200" dirty="0"/>
        </a:p>
      </dsp:txBody>
      <dsp:txXfrm>
        <a:off x="1561212" y="817023"/>
        <a:ext cx="347152" cy="347152"/>
      </dsp:txXfrm>
    </dsp:sp>
    <dsp:sp modelId="{5ACF1F68-A59F-47CA-BBDA-85C46FB93C62}">
      <dsp:nvSpPr>
        <dsp:cNvPr id="0" name=""/>
        <dsp:cNvSpPr/>
      </dsp:nvSpPr>
      <dsp:spPr>
        <a:xfrm>
          <a:off x="745126" y="1489315"/>
          <a:ext cx="490946" cy="490946"/>
        </a:xfrm>
        <a:prstGeom prst="ellipse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chemeClr val="bg1"/>
              </a:solidFill>
            </a:rPr>
            <a:t>Account-ability</a:t>
          </a:r>
          <a:endParaRPr lang="en-US" sz="500" kern="1200" dirty="0">
            <a:solidFill>
              <a:schemeClr val="bg1"/>
            </a:solidFill>
          </a:endParaRPr>
        </a:p>
      </dsp:txBody>
      <dsp:txXfrm>
        <a:off x="817023" y="1561212"/>
        <a:ext cx="347152" cy="347152"/>
      </dsp:txXfrm>
    </dsp:sp>
    <dsp:sp modelId="{43BA3038-EC7D-48EF-A320-EECE259B8BA0}">
      <dsp:nvSpPr>
        <dsp:cNvPr id="0" name=""/>
        <dsp:cNvSpPr/>
      </dsp:nvSpPr>
      <dsp:spPr>
        <a:xfrm>
          <a:off x="937" y="745126"/>
          <a:ext cx="490946" cy="490946"/>
        </a:xfrm>
        <a:prstGeom prst="ellipse">
          <a:avLst/>
        </a:prstGeom>
        <a:solidFill>
          <a:srgbClr val="FFFF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chemeClr val="tx1"/>
              </a:solidFill>
            </a:rPr>
            <a:t>Open </a:t>
          </a:r>
          <a:r>
            <a:rPr lang="en-US" sz="500" kern="1200" dirty="0" err="1" smtClean="0">
              <a:solidFill>
                <a:schemeClr val="tx1"/>
              </a:solidFill>
            </a:rPr>
            <a:t>commun-ications</a:t>
          </a:r>
          <a:endParaRPr lang="en-US" sz="500" kern="1200" dirty="0">
            <a:solidFill>
              <a:schemeClr val="tx1"/>
            </a:solidFill>
          </a:endParaRPr>
        </a:p>
      </dsp:txBody>
      <dsp:txXfrm>
        <a:off x="72834" y="817023"/>
        <a:ext cx="347152" cy="347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B9FFD-C3EC-4F96-99AF-839338019883}">
      <dsp:nvSpPr>
        <dsp:cNvPr id="0" name=""/>
        <dsp:cNvSpPr/>
      </dsp:nvSpPr>
      <dsp:spPr>
        <a:xfrm>
          <a:off x="168771" y="166689"/>
          <a:ext cx="1110256" cy="11102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8F48D-3F33-41F1-B20E-DC0BE7E91DC9}">
      <dsp:nvSpPr>
        <dsp:cNvPr id="0" name=""/>
        <dsp:cNvSpPr/>
      </dsp:nvSpPr>
      <dsp:spPr>
        <a:xfrm>
          <a:off x="168771" y="166689"/>
          <a:ext cx="1110256" cy="11102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EC826-3463-4C41-9518-ED8945525FF7}">
      <dsp:nvSpPr>
        <dsp:cNvPr id="0" name=""/>
        <dsp:cNvSpPr/>
      </dsp:nvSpPr>
      <dsp:spPr>
        <a:xfrm>
          <a:off x="168771" y="166689"/>
          <a:ext cx="1110256" cy="11102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D253E-3A0E-4C3D-95E0-C8B310FF388B}">
      <dsp:nvSpPr>
        <dsp:cNvPr id="0" name=""/>
        <dsp:cNvSpPr/>
      </dsp:nvSpPr>
      <dsp:spPr>
        <a:xfrm>
          <a:off x="168771" y="166689"/>
          <a:ext cx="1110256" cy="11102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E614B-527A-4074-8240-CF55909FC1B7}">
      <dsp:nvSpPr>
        <dsp:cNvPr id="0" name=""/>
        <dsp:cNvSpPr/>
      </dsp:nvSpPr>
      <dsp:spPr>
        <a:xfrm>
          <a:off x="468343" y="466261"/>
          <a:ext cx="511112" cy="511112"/>
        </a:xfrm>
        <a:prstGeom prst="ellipse">
          <a:avLst/>
        </a:prstGeom>
        <a:solidFill>
          <a:srgbClr val="0070C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Commitment </a:t>
          </a:r>
          <a:endParaRPr lang="en-US" sz="500" kern="1200" dirty="0"/>
        </a:p>
      </dsp:txBody>
      <dsp:txXfrm>
        <a:off x="543194" y="541112"/>
        <a:ext cx="361410" cy="361410"/>
      </dsp:txXfrm>
    </dsp:sp>
    <dsp:sp modelId="{A9679B8C-7772-4B53-B5B5-2FA7A11C94FA}">
      <dsp:nvSpPr>
        <dsp:cNvPr id="0" name=""/>
        <dsp:cNvSpPr/>
      </dsp:nvSpPr>
      <dsp:spPr>
        <a:xfrm>
          <a:off x="545010" y="679"/>
          <a:ext cx="357779" cy="357779"/>
        </a:xfrm>
        <a:prstGeom prst="ellipse">
          <a:avLst/>
        </a:prstGeom>
        <a:solidFill>
          <a:srgbClr val="7030A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Clear standards</a:t>
          </a:r>
          <a:endParaRPr lang="en-US" sz="500" kern="1200" dirty="0"/>
        </a:p>
      </dsp:txBody>
      <dsp:txXfrm>
        <a:off x="597406" y="53075"/>
        <a:ext cx="252987" cy="252987"/>
      </dsp:txXfrm>
    </dsp:sp>
    <dsp:sp modelId="{B68919AB-C163-41AE-9E01-D9BA8EEAE0EF}">
      <dsp:nvSpPr>
        <dsp:cNvPr id="0" name=""/>
        <dsp:cNvSpPr/>
      </dsp:nvSpPr>
      <dsp:spPr>
        <a:xfrm>
          <a:off x="1087258" y="542927"/>
          <a:ext cx="357779" cy="357779"/>
        </a:xfrm>
        <a:prstGeom prst="ellipse">
          <a:avLst/>
        </a:prstGeom>
        <a:solidFill>
          <a:srgbClr val="00B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Values in Action</a:t>
          </a:r>
          <a:endParaRPr lang="en-US" sz="500" kern="1200" dirty="0"/>
        </a:p>
      </dsp:txBody>
      <dsp:txXfrm>
        <a:off x="1139654" y="595323"/>
        <a:ext cx="252987" cy="252987"/>
      </dsp:txXfrm>
    </dsp:sp>
    <dsp:sp modelId="{5ACF1F68-A59F-47CA-BBDA-85C46FB93C62}">
      <dsp:nvSpPr>
        <dsp:cNvPr id="0" name=""/>
        <dsp:cNvSpPr/>
      </dsp:nvSpPr>
      <dsp:spPr>
        <a:xfrm>
          <a:off x="545010" y="1085176"/>
          <a:ext cx="357779" cy="357779"/>
        </a:xfrm>
        <a:prstGeom prst="ellipse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chemeClr val="bg1"/>
              </a:solidFill>
            </a:rPr>
            <a:t>Account-ability</a:t>
          </a:r>
          <a:endParaRPr lang="en-US" sz="500" kern="1200" dirty="0">
            <a:solidFill>
              <a:schemeClr val="bg1"/>
            </a:solidFill>
          </a:endParaRPr>
        </a:p>
      </dsp:txBody>
      <dsp:txXfrm>
        <a:off x="597406" y="1137572"/>
        <a:ext cx="252987" cy="252987"/>
      </dsp:txXfrm>
    </dsp:sp>
    <dsp:sp modelId="{43BA3038-EC7D-48EF-A320-EECE259B8BA0}">
      <dsp:nvSpPr>
        <dsp:cNvPr id="0" name=""/>
        <dsp:cNvSpPr/>
      </dsp:nvSpPr>
      <dsp:spPr>
        <a:xfrm>
          <a:off x="2762" y="542927"/>
          <a:ext cx="357779" cy="357779"/>
        </a:xfrm>
        <a:prstGeom prst="ellipse">
          <a:avLst/>
        </a:prstGeom>
        <a:solidFill>
          <a:srgbClr val="FFFF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chemeClr val="tx1"/>
              </a:solidFill>
            </a:rPr>
            <a:t>Open </a:t>
          </a:r>
          <a:r>
            <a:rPr lang="en-US" sz="500" kern="1200" dirty="0" err="1" smtClean="0">
              <a:solidFill>
                <a:schemeClr val="tx1"/>
              </a:solidFill>
            </a:rPr>
            <a:t>commun-ications</a:t>
          </a:r>
          <a:endParaRPr lang="en-US" sz="500" kern="1200" dirty="0">
            <a:solidFill>
              <a:schemeClr val="tx1"/>
            </a:solidFill>
          </a:endParaRPr>
        </a:p>
      </dsp:txBody>
      <dsp:txXfrm>
        <a:off x="55158" y="595323"/>
        <a:ext cx="252987" cy="2529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B9FFD-C3EC-4F96-99AF-839338019883}">
      <dsp:nvSpPr>
        <dsp:cNvPr id="0" name=""/>
        <dsp:cNvSpPr/>
      </dsp:nvSpPr>
      <dsp:spPr>
        <a:xfrm>
          <a:off x="228736" y="228736"/>
          <a:ext cx="1523726" cy="152372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8F48D-3F33-41F1-B20E-DC0BE7E91DC9}">
      <dsp:nvSpPr>
        <dsp:cNvPr id="0" name=""/>
        <dsp:cNvSpPr/>
      </dsp:nvSpPr>
      <dsp:spPr>
        <a:xfrm>
          <a:off x="228736" y="228736"/>
          <a:ext cx="1523726" cy="152372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EC826-3463-4C41-9518-ED8945525FF7}">
      <dsp:nvSpPr>
        <dsp:cNvPr id="0" name=""/>
        <dsp:cNvSpPr/>
      </dsp:nvSpPr>
      <dsp:spPr>
        <a:xfrm>
          <a:off x="228736" y="228736"/>
          <a:ext cx="1523726" cy="152372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D253E-3A0E-4C3D-95E0-C8B310FF388B}">
      <dsp:nvSpPr>
        <dsp:cNvPr id="0" name=""/>
        <dsp:cNvSpPr/>
      </dsp:nvSpPr>
      <dsp:spPr>
        <a:xfrm>
          <a:off x="228736" y="228736"/>
          <a:ext cx="1523726" cy="152372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E614B-527A-4074-8240-CF55909FC1B7}">
      <dsp:nvSpPr>
        <dsp:cNvPr id="0" name=""/>
        <dsp:cNvSpPr/>
      </dsp:nvSpPr>
      <dsp:spPr>
        <a:xfrm>
          <a:off x="639923" y="639923"/>
          <a:ext cx="701352" cy="701352"/>
        </a:xfrm>
        <a:prstGeom prst="ellipse">
          <a:avLst/>
        </a:prstGeom>
        <a:solidFill>
          <a:srgbClr val="0070C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Commitment </a:t>
          </a:r>
          <a:endParaRPr lang="en-US" sz="600" kern="1200" dirty="0"/>
        </a:p>
      </dsp:txBody>
      <dsp:txXfrm>
        <a:off x="742634" y="742634"/>
        <a:ext cx="495930" cy="495930"/>
      </dsp:txXfrm>
    </dsp:sp>
    <dsp:sp modelId="{A9679B8C-7772-4B53-B5B5-2FA7A11C94FA}">
      <dsp:nvSpPr>
        <dsp:cNvPr id="0" name=""/>
        <dsp:cNvSpPr/>
      </dsp:nvSpPr>
      <dsp:spPr>
        <a:xfrm>
          <a:off x="745126" y="937"/>
          <a:ext cx="490946" cy="490946"/>
        </a:xfrm>
        <a:prstGeom prst="ellipse">
          <a:avLst/>
        </a:prstGeom>
        <a:solidFill>
          <a:srgbClr val="7030A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Clear standards</a:t>
          </a:r>
          <a:endParaRPr lang="en-US" sz="500" kern="1200" dirty="0"/>
        </a:p>
      </dsp:txBody>
      <dsp:txXfrm>
        <a:off x="817023" y="72834"/>
        <a:ext cx="347152" cy="347152"/>
      </dsp:txXfrm>
    </dsp:sp>
    <dsp:sp modelId="{B68919AB-C163-41AE-9E01-D9BA8EEAE0EF}">
      <dsp:nvSpPr>
        <dsp:cNvPr id="0" name=""/>
        <dsp:cNvSpPr/>
      </dsp:nvSpPr>
      <dsp:spPr>
        <a:xfrm>
          <a:off x="1489315" y="745126"/>
          <a:ext cx="490946" cy="490946"/>
        </a:xfrm>
        <a:prstGeom prst="ellipse">
          <a:avLst/>
        </a:prstGeom>
        <a:solidFill>
          <a:srgbClr val="00B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Values in Action</a:t>
          </a:r>
          <a:endParaRPr lang="en-US" sz="500" kern="1200" dirty="0"/>
        </a:p>
      </dsp:txBody>
      <dsp:txXfrm>
        <a:off x="1561212" y="817023"/>
        <a:ext cx="347152" cy="347152"/>
      </dsp:txXfrm>
    </dsp:sp>
    <dsp:sp modelId="{5ACF1F68-A59F-47CA-BBDA-85C46FB93C62}">
      <dsp:nvSpPr>
        <dsp:cNvPr id="0" name=""/>
        <dsp:cNvSpPr/>
      </dsp:nvSpPr>
      <dsp:spPr>
        <a:xfrm>
          <a:off x="745126" y="1489315"/>
          <a:ext cx="490946" cy="490946"/>
        </a:xfrm>
        <a:prstGeom prst="ellipse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chemeClr val="bg1"/>
              </a:solidFill>
            </a:rPr>
            <a:t>Account-ability</a:t>
          </a:r>
          <a:endParaRPr lang="en-US" sz="500" kern="1200" dirty="0">
            <a:solidFill>
              <a:schemeClr val="bg1"/>
            </a:solidFill>
          </a:endParaRPr>
        </a:p>
      </dsp:txBody>
      <dsp:txXfrm>
        <a:off x="817023" y="1561212"/>
        <a:ext cx="347152" cy="347152"/>
      </dsp:txXfrm>
    </dsp:sp>
    <dsp:sp modelId="{43BA3038-EC7D-48EF-A320-EECE259B8BA0}">
      <dsp:nvSpPr>
        <dsp:cNvPr id="0" name=""/>
        <dsp:cNvSpPr/>
      </dsp:nvSpPr>
      <dsp:spPr>
        <a:xfrm>
          <a:off x="937" y="745126"/>
          <a:ext cx="490946" cy="490946"/>
        </a:xfrm>
        <a:prstGeom prst="ellipse">
          <a:avLst/>
        </a:prstGeom>
        <a:solidFill>
          <a:srgbClr val="FFFF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chemeClr val="tx1"/>
              </a:solidFill>
            </a:rPr>
            <a:t>Open </a:t>
          </a:r>
          <a:r>
            <a:rPr lang="en-US" sz="500" kern="1200" dirty="0" err="1" smtClean="0">
              <a:solidFill>
                <a:schemeClr val="tx1"/>
              </a:solidFill>
            </a:rPr>
            <a:t>commun-ications</a:t>
          </a:r>
          <a:endParaRPr lang="en-US" sz="500" kern="1200" dirty="0">
            <a:solidFill>
              <a:schemeClr val="tx1"/>
            </a:solidFill>
          </a:endParaRPr>
        </a:p>
      </dsp:txBody>
      <dsp:txXfrm>
        <a:off x="72834" y="817023"/>
        <a:ext cx="347152" cy="3471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B9FFD-C3EC-4F96-99AF-839338019883}">
      <dsp:nvSpPr>
        <dsp:cNvPr id="0" name=""/>
        <dsp:cNvSpPr/>
      </dsp:nvSpPr>
      <dsp:spPr>
        <a:xfrm>
          <a:off x="228736" y="228736"/>
          <a:ext cx="1523726" cy="152372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8F48D-3F33-41F1-B20E-DC0BE7E91DC9}">
      <dsp:nvSpPr>
        <dsp:cNvPr id="0" name=""/>
        <dsp:cNvSpPr/>
      </dsp:nvSpPr>
      <dsp:spPr>
        <a:xfrm>
          <a:off x="228736" y="228736"/>
          <a:ext cx="1523726" cy="152372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EC826-3463-4C41-9518-ED8945525FF7}">
      <dsp:nvSpPr>
        <dsp:cNvPr id="0" name=""/>
        <dsp:cNvSpPr/>
      </dsp:nvSpPr>
      <dsp:spPr>
        <a:xfrm>
          <a:off x="228736" y="228736"/>
          <a:ext cx="1523726" cy="152372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D253E-3A0E-4C3D-95E0-C8B310FF388B}">
      <dsp:nvSpPr>
        <dsp:cNvPr id="0" name=""/>
        <dsp:cNvSpPr/>
      </dsp:nvSpPr>
      <dsp:spPr>
        <a:xfrm>
          <a:off x="228736" y="228736"/>
          <a:ext cx="1523726" cy="152372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E614B-527A-4074-8240-CF55909FC1B7}">
      <dsp:nvSpPr>
        <dsp:cNvPr id="0" name=""/>
        <dsp:cNvSpPr/>
      </dsp:nvSpPr>
      <dsp:spPr>
        <a:xfrm>
          <a:off x="639923" y="639923"/>
          <a:ext cx="701352" cy="701352"/>
        </a:xfrm>
        <a:prstGeom prst="ellipse">
          <a:avLst/>
        </a:prstGeom>
        <a:solidFill>
          <a:srgbClr val="0070C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Commitment </a:t>
          </a:r>
          <a:endParaRPr lang="en-US" sz="600" kern="1200" dirty="0"/>
        </a:p>
      </dsp:txBody>
      <dsp:txXfrm>
        <a:off x="742634" y="742634"/>
        <a:ext cx="495930" cy="495930"/>
      </dsp:txXfrm>
    </dsp:sp>
    <dsp:sp modelId="{A9679B8C-7772-4B53-B5B5-2FA7A11C94FA}">
      <dsp:nvSpPr>
        <dsp:cNvPr id="0" name=""/>
        <dsp:cNvSpPr/>
      </dsp:nvSpPr>
      <dsp:spPr>
        <a:xfrm>
          <a:off x="745126" y="937"/>
          <a:ext cx="490946" cy="490946"/>
        </a:xfrm>
        <a:prstGeom prst="ellipse">
          <a:avLst/>
        </a:prstGeom>
        <a:solidFill>
          <a:srgbClr val="7030A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Clear standards</a:t>
          </a:r>
          <a:endParaRPr lang="en-US" sz="500" kern="1200" dirty="0"/>
        </a:p>
      </dsp:txBody>
      <dsp:txXfrm>
        <a:off x="817023" y="72834"/>
        <a:ext cx="347152" cy="347152"/>
      </dsp:txXfrm>
    </dsp:sp>
    <dsp:sp modelId="{B68919AB-C163-41AE-9E01-D9BA8EEAE0EF}">
      <dsp:nvSpPr>
        <dsp:cNvPr id="0" name=""/>
        <dsp:cNvSpPr/>
      </dsp:nvSpPr>
      <dsp:spPr>
        <a:xfrm>
          <a:off x="1489315" y="745126"/>
          <a:ext cx="490946" cy="490946"/>
        </a:xfrm>
        <a:prstGeom prst="ellipse">
          <a:avLst/>
        </a:prstGeom>
        <a:solidFill>
          <a:srgbClr val="00B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Values in Action</a:t>
          </a:r>
          <a:endParaRPr lang="en-US" sz="500" kern="1200" dirty="0"/>
        </a:p>
      </dsp:txBody>
      <dsp:txXfrm>
        <a:off x="1561212" y="817023"/>
        <a:ext cx="347152" cy="347152"/>
      </dsp:txXfrm>
    </dsp:sp>
    <dsp:sp modelId="{5ACF1F68-A59F-47CA-BBDA-85C46FB93C62}">
      <dsp:nvSpPr>
        <dsp:cNvPr id="0" name=""/>
        <dsp:cNvSpPr/>
      </dsp:nvSpPr>
      <dsp:spPr>
        <a:xfrm>
          <a:off x="745126" y="1489315"/>
          <a:ext cx="490946" cy="490946"/>
        </a:xfrm>
        <a:prstGeom prst="ellipse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chemeClr val="bg1"/>
              </a:solidFill>
            </a:rPr>
            <a:t>Account-ability</a:t>
          </a:r>
          <a:endParaRPr lang="en-US" sz="500" kern="1200" dirty="0">
            <a:solidFill>
              <a:schemeClr val="bg1"/>
            </a:solidFill>
          </a:endParaRPr>
        </a:p>
      </dsp:txBody>
      <dsp:txXfrm>
        <a:off x="817023" y="1561212"/>
        <a:ext cx="347152" cy="347152"/>
      </dsp:txXfrm>
    </dsp:sp>
    <dsp:sp modelId="{43BA3038-EC7D-48EF-A320-EECE259B8BA0}">
      <dsp:nvSpPr>
        <dsp:cNvPr id="0" name=""/>
        <dsp:cNvSpPr/>
      </dsp:nvSpPr>
      <dsp:spPr>
        <a:xfrm>
          <a:off x="937" y="745126"/>
          <a:ext cx="490946" cy="490946"/>
        </a:xfrm>
        <a:prstGeom prst="ellipse">
          <a:avLst/>
        </a:prstGeom>
        <a:solidFill>
          <a:srgbClr val="FFFF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chemeClr val="tx1"/>
              </a:solidFill>
            </a:rPr>
            <a:t>Open </a:t>
          </a:r>
          <a:r>
            <a:rPr lang="en-US" sz="500" kern="1200" dirty="0" err="1" smtClean="0">
              <a:solidFill>
                <a:schemeClr val="tx1"/>
              </a:solidFill>
            </a:rPr>
            <a:t>commun-ications</a:t>
          </a:r>
          <a:endParaRPr lang="en-US" sz="500" kern="1200" dirty="0">
            <a:solidFill>
              <a:schemeClr val="tx1"/>
            </a:solidFill>
          </a:endParaRPr>
        </a:p>
      </dsp:txBody>
      <dsp:txXfrm>
        <a:off x="72834" y="817023"/>
        <a:ext cx="347152" cy="3471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B9FFD-C3EC-4F96-99AF-839338019883}">
      <dsp:nvSpPr>
        <dsp:cNvPr id="0" name=""/>
        <dsp:cNvSpPr/>
      </dsp:nvSpPr>
      <dsp:spPr>
        <a:xfrm>
          <a:off x="228736" y="228736"/>
          <a:ext cx="1523726" cy="152372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8F48D-3F33-41F1-B20E-DC0BE7E91DC9}">
      <dsp:nvSpPr>
        <dsp:cNvPr id="0" name=""/>
        <dsp:cNvSpPr/>
      </dsp:nvSpPr>
      <dsp:spPr>
        <a:xfrm>
          <a:off x="228736" y="228736"/>
          <a:ext cx="1523726" cy="152372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EC826-3463-4C41-9518-ED8945525FF7}">
      <dsp:nvSpPr>
        <dsp:cNvPr id="0" name=""/>
        <dsp:cNvSpPr/>
      </dsp:nvSpPr>
      <dsp:spPr>
        <a:xfrm>
          <a:off x="228736" y="228736"/>
          <a:ext cx="1523726" cy="152372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D253E-3A0E-4C3D-95E0-C8B310FF388B}">
      <dsp:nvSpPr>
        <dsp:cNvPr id="0" name=""/>
        <dsp:cNvSpPr/>
      </dsp:nvSpPr>
      <dsp:spPr>
        <a:xfrm>
          <a:off x="228736" y="228736"/>
          <a:ext cx="1523726" cy="152372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E614B-527A-4074-8240-CF55909FC1B7}">
      <dsp:nvSpPr>
        <dsp:cNvPr id="0" name=""/>
        <dsp:cNvSpPr/>
      </dsp:nvSpPr>
      <dsp:spPr>
        <a:xfrm>
          <a:off x="639923" y="639923"/>
          <a:ext cx="701352" cy="701352"/>
        </a:xfrm>
        <a:prstGeom prst="ellipse">
          <a:avLst/>
        </a:prstGeom>
        <a:solidFill>
          <a:srgbClr val="0070C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Commitment </a:t>
          </a:r>
          <a:endParaRPr lang="en-US" sz="600" kern="1200" dirty="0"/>
        </a:p>
      </dsp:txBody>
      <dsp:txXfrm>
        <a:off x="742634" y="742634"/>
        <a:ext cx="495930" cy="495930"/>
      </dsp:txXfrm>
    </dsp:sp>
    <dsp:sp modelId="{A9679B8C-7772-4B53-B5B5-2FA7A11C94FA}">
      <dsp:nvSpPr>
        <dsp:cNvPr id="0" name=""/>
        <dsp:cNvSpPr/>
      </dsp:nvSpPr>
      <dsp:spPr>
        <a:xfrm>
          <a:off x="745126" y="937"/>
          <a:ext cx="490946" cy="490946"/>
        </a:xfrm>
        <a:prstGeom prst="ellipse">
          <a:avLst/>
        </a:prstGeom>
        <a:solidFill>
          <a:srgbClr val="7030A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Clear standards</a:t>
          </a:r>
          <a:endParaRPr lang="en-US" sz="500" kern="1200" dirty="0"/>
        </a:p>
      </dsp:txBody>
      <dsp:txXfrm>
        <a:off x="817023" y="72834"/>
        <a:ext cx="347152" cy="347152"/>
      </dsp:txXfrm>
    </dsp:sp>
    <dsp:sp modelId="{B68919AB-C163-41AE-9E01-D9BA8EEAE0EF}">
      <dsp:nvSpPr>
        <dsp:cNvPr id="0" name=""/>
        <dsp:cNvSpPr/>
      </dsp:nvSpPr>
      <dsp:spPr>
        <a:xfrm>
          <a:off x="1489315" y="745126"/>
          <a:ext cx="490946" cy="490946"/>
        </a:xfrm>
        <a:prstGeom prst="ellipse">
          <a:avLst/>
        </a:prstGeom>
        <a:solidFill>
          <a:srgbClr val="00B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Values in Action</a:t>
          </a:r>
          <a:endParaRPr lang="en-US" sz="500" kern="1200" dirty="0"/>
        </a:p>
      </dsp:txBody>
      <dsp:txXfrm>
        <a:off x="1561212" y="817023"/>
        <a:ext cx="347152" cy="347152"/>
      </dsp:txXfrm>
    </dsp:sp>
    <dsp:sp modelId="{5ACF1F68-A59F-47CA-BBDA-85C46FB93C62}">
      <dsp:nvSpPr>
        <dsp:cNvPr id="0" name=""/>
        <dsp:cNvSpPr/>
      </dsp:nvSpPr>
      <dsp:spPr>
        <a:xfrm>
          <a:off x="745126" y="1489315"/>
          <a:ext cx="490946" cy="490946"/>
        </a:xfrm>
        <a:prstGeom prst="ellipse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chemeClr val="bg1"/>
              </a:solidFill>
            </a:rPr>
            <a:t>Account-ability</a:t>
          </a:r>
          <a:endParaRPr lang="en-US" sz="500" kern="1200" dirty="0">
            <a:solidFill>
              <a:schemeClr val="bg1"/>
            </a:solidFill>
          </a:endParaRPr>
        </a:p>
      </dsp:txBody>
      <dsp:txXfrm>
        <a:off x="817023" y="1561212"/>
        <a:ext cx="347152" cy="347152"/>
      </dsp:txXfrm>
    </dsp:sp>
    <dsp:sp modelId="{43BA3038-EC7D-48EF-A320-EECE259B8BA0}">
      <dsp:nvSpPr>
        <dsp:cNvPr id="0" name=""/>
        <dsp:cNvSpPr/>
      </dsp:nvSpPr>
      <dsp:spPr>
        <a:xfrm>
          <a:off x="937" y="745126"/>
          <a:ext cx="490946" cy="490946"/>
        </a:xfrm>
        <a:prstGeom prst="ellipse">
          <a:avLst/>
        </a:prstGeom>
        <a:solidFill>
          <a:srgbClr val="FFFF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chemeClr val="tx1"/>
              </a:solidFill>
            </a:rPr>
            <a:t>Open </a:t>
          </a:r>
          <a:r>
            <a:rPr lang="en-US" sz="500" kern="1200" dirty="0" err="1" smtClean="0">
              <a:solidFill>
                <a:schemeClr val="tx1"/>
              </a:solidFill>
            </a:rPr>
            <a:t>commun-ications</a:t>
          </a:r>
          <a:endParaRPr lang="en-US" sz="500" kern="1200" dirty="0">
            <a:solidFill>
              <a:schemeClr val="tx1"/>
            </a:solidFill>
          </a:endParaRPr>
        </a:p>
      </dsp:txBody>
      <dsp:txXfrm>
        <a:off x="72834" y="817023"/>
        <a:ext cx="347152" cy="3471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B9FFD-C3EC-4F96-99AF-839338019883}">
      <dsp:nvSpPr>
        <dsp:cNvPr id="0" name=""/>
        <dsp:cNvSpPr/>
      </dsp:nvSpPr>
      <dsp:spPr>
        <a:xfrm>
          <a:off x="266366" y="228266"/>
          <a:ext cx="1524667" cy="1524667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8F48D-3F33-41F1-B20E-DC0BE7E91DC9}">
      <dsp:nvSpPr>
        <dsp:cNvPr id="0" name=""/>
        <dsp:cNvSpPr/>
      </dsp:nvSpPr>
      <dsp:spPr>
        <a:xfrm>
          <a:off x="266366" y="228266"/>
          <a:ext cx="1524667" cy="1524667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EC826-3463-4C41-9518-ED8945525FF7}">
      <dsp:nvSpPr>
        <dsp:cNvPr id="0" name=""/>
        <dsp:cNvSpPr/>
      </dsp:nvSpPr>
      <dsp:spPr>
        <a:xfrm>
          <a:off x="266366" y="228266"/>
          <a:ext cx="1524667" cy="1524667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D253E-3A0E-4C3D-95E0-C8B310FF388B}">
      <dsp:nvSpPr>
        <dsp:cNvPr id="0" name=""/>
        <dsp:cNvSpPr/>
      </dsp:nvSpPr>
      <dsp:spPr>
        <a:xfrm>
          <a:off x="266366" y="228266"/>
          <a:ext cx="1524667" cy="1524667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E614B-527A-4074-8240-CF55909FC1B7}">
      <dsp:nvSpPr>
        <dsp:cNvPr id="0" name=""/>
        <dsp:cNvSpPr/>
      </dsp:nvSpPr>
      <dsp:spPr>
        <a:xfrm>
          <a:off x="678098" y="639998"/>
          <a:ext cx="701203" cy="701203"/>
        </a:xfrm>
        <a:prstGeom prst="ellipse">
          <a:avLst/>
        </a:prstGeom>
        <a:solidFill>
          <a:srgbClr val="0070C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Commitment </a:t>
          </a:r>
          <a:endParaRPr lang="en-US" sz="600" kern="1200" dirty="0"/>
        </a:p>
      </dsp:txBody>
      <dsp:txXfrm>
        <a:off x="780787" y="742687"/>
        <a:ext cx="495825" cy="495825"/>
      </dsp:txXfrm>
    </dsp:sp>
    <dsp:sp modelId="{A9679B8C-7772-4B53-B5B5-2FA7A11C94FA}">
      <dsp:nvSpPr>
        <dsp:cNvPr id="0" name=""/>
        <dsp:cNvSpPr/>
      </dsp:nvSpPr>
      <dsp:spPr>
        <a:xfrm>
          <a:off x="783278" y="515"/>
          <a:ext cx="490842" cy="490842"/>
        </a:xfrm>
        <a:prstGeom prst="ellipse">
          <a:avLst/>
        </a:prstGeom>
        <a:solidFill>
          <a:srgbClr val="7030A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Talk the Talk</a:t>
          </a:r>
          <a:endParaRPr lang="en-US" sz="500" kern="1200" dirty="0"/>
        </a:p>
      </dsp:txBody>
      <dsp:txXfrm>
        <a:off x="855160" y="72397"/>
        <a:ext cx="347078" cy="347078"/>
      </dsp:txXfrm>
    </dsp:sp>
    <dsp:sp modelId="{B68919AB-C163-41AE-9E01-D9BA8EEAE0EF}">
      <dsp:nvSpPr>
        <dsp:cNvPr id="0" name=""/>
        <dsp:cNvSpPr/>
      </dsp:nvSpPr>
      <dsp:spPr>
        <a:xfrm>
          <a:off x="1527942" y="745178"/>
          <a:ext cx="490842" cy="490842"/>
        </a:xfrm>
        <a:prstGeom prst="ellipse">
          <a:avLst/>
        </a:prstGeom>
        <a:solidFill>
          <a:srgbClr val="00B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Walk the Talk</a:t>
          </a:r>
          <a:endParaRPr lang="en-US" sz="500" kern="1200" dirty="0"/>
        </a:p>
      </dsp:txBody>
      <dsp:txXfrm>
        <a:off x="1599824" y="817060"/>
        <a:ext cx="347078" cy="347078"/>
      </dsp:txXfrm>
    </dsp:sp>
    <dsp:sp modelId="{5ACF1F68-A59F-47CA-BBDA-85C46FB93C62}">
      <dsp:nvSpPr>
        <dsp:cNvPr id="0" name=""/>
        <dsp:cNvSpPr/>
      </dsp:nvSpPr>
      <dsp:spPr>
        <a:xfrm>
          <a:off x="783278" y="1489842"/>
          <a:ext cx="490842" cy="490842"/>
        </a:xfrm>
        <a:prstGeom prst="ellipse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chemeClr val="bg1"/>
              </a:solidFill>
            </a:rPr>
            <a:t>Hold Accountable</a:t>
          </a:r>
          <a:endParaRPr lang="en-US" sz="500" kern="1200" dirty="0">
            <a:solidFill>
              <a:schemeClr val="bg1"/>
            </a:solidFill>
          </a:endParaRPr>
        </a:p>
      </dsp:txBody>
      <dsp:txXfrm>
        <a:off x="855160" y="1561724"/>
        <a:ext cx="347078" cy="347078"/>
      </dsp:txXfrm>
    </dsp:sp>
    <dsp:sp modelId="{43BA3038-EC7D-48EF-A320-EECE259B8BA0}">
      <dsp:nvSpPr>
        <dsp:cNvPr id="0" name=""/>
        <dsp:cNvSpPr/>
      </dsp:nvSpPr>
      <dsp:spPr>
        <a:xfrm>
          <a:off x="38615" y="745178"/>
          <a:ext cx="490842" cy="490842"/>
        </a:xfrm>
        <a:prstGeom prst="ellipse">
          <a:avLst/>
        </a:prstGeom>
        <a:solidFill>
          <a:srgbClr val="FFFF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>
              <a:solidFill>
                <a:schemeClr val="tx1"/>
              </a:solidFill>
            </a:rPr>
            <a:t>Listen &amp; Learn</a:t>
          </a:r>
          <a:endParaRPr lang="en-US" sz="500" kern="1200" dirty="0">
            <a:solidFill>
              <a:schemeClr val="tx1"/>
            </a:solidFill>
          </a:endParaRPr>
        </a:p>
      </dsp:txBody>
      <dsp:txXfrm>
        <a:off x="110497" y="817060"/>
        <a:ext cx="347078" cy="347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29893752-DFBB-470B-A3B1-8AD97D750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86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9" name="Notes Placeholder 8"/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11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/>
          <a:lstStyle/>
          <a:p>
            <a:fld id="{EF23DA12-5CA0-4ACA-AA58-B6943ED6AC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5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/>
          <a:lstStyle/>
          <a:p>
            <a:fld id="{EF23DA12-5CA0-4ACA-AA58-B6943ED6AC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76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/>
          <a:lstStyle/>
          <a:p>
            <a:fld id="{EF23DA12-5CA0-4ACA-AA58-B6943ED6AC1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/>
          <a:lstStyle/>
          <a:p>
            <a:fld id="{EF23DA12-5CA0-4ACA-AA58-B6943ED6AC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51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FD06E-BE08-407D-994D-7E0CC541DF8B}" type="datetime1">
              <a:rPr lang="en-US" smtClean="0"/>
              <a:t>10/22/2014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D84DC-F3DE-449C-A95C-EB5B7FD7DD9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371600" y="64770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©2009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sz="1400">
                <a:solidFill>
                  <a:schemeClr val="bg1"/>
                </a:solidFill>
              </a:rPr>
              <a:t>Ethical Leadership Group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76300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A9378AD7-24ED-4063-9F9F-53DBE74ED86D}" type="slidenum">
              <a:rPr lang="en-US" sz="1400">
                <a:solidFill>
                  <a:schemeClr val="bg1"/>
                </a:solidFill>
                <a:latin typeface="Times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400">
              <a:solidFill>
                <a:schemeClr val="bg1"/>
              </a:solidFill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E724-7DCA-4082-AE9E-A92FA8B09CE6}" type="datetime1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D84DC-F3DE-449C-A95C-EB5B7FD7DD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08FF-219E-4135-ABF6-DC0B5CEEDEE0}" type="datetime1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D84DC-F3DE-449C-A95C-EB5B7FD7DD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EFDF-DD1E-4E27-B0DB-E605FF83F369}" type="datetime1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9" y="6356350"/>
            <a:ext cx="524522" cy="349249"/>
          </a:xfrm>
        </p:spPr>
        <p:txBody>
          <a:bodyPr/>
          <a:lstStyle/>
          <a:p>
            <a:fld id="{184D84DC-F3DE-449C-A95C-EB5B7FD7DD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DDEE-701D-4C26-925A-5A4419313D3C}" type="datetime1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D84DC-F3DE-449C-A95C-EB5B7FD7DD9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06CE-941F-4C3C-B24B-1B983C9272F4}" type="datetime1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D84DC-F3DE-449C-A95C-EB5B7FD7DD9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0CF4-1232-474F-8D34-BB778CA1EAF1}" type="datetime1">
              <a:rPr lang="en-US" smtClean="0"/>
              <a:t>10/22/2014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D84DC-F3DE-449C-A95C-EB5B7FD7DD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19F3-8BAD-444E-B794-7A6ACAF1FB70}" type="datetime1">
              <a:rPr lang="en-US" smtClean="0"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05825" y="6324600"/>
            <a:ext cx="561975" cy="381000"/>
          </a:xfrm>
        </p:spPr>
        <p:txBody>
          <a:bodyPr/>
          <a:lstStyle/>
          <a:p>
            <a:fld id="{184D84DC-F3DE-449C-A95C-EB5B7FD7DD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AB99-AEB5-4E95-BEDF-AB2EA0296BDB}" type="datetime1">
              <a:rPr lang="en-US" smtClean="0"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D84DC-F3DE-449C-A95C-EB5B7FD7DD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33EA-789B-45F7-984D-3D46C6B8356E}" type="datetime1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D84DC-F3DE-449C-A95C-EB5B7FD7DD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4157-5A3C-49DC-87E1-14A54B08012F}" type="datetime1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D84DC-F3DE-449C-A95C-EB5B7FD7DD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ontrol" Target="../activeX/activeX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C36020E-2C2C-407A-969C-56EA91BEB44D}" type="datetime1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84D84DC-F3DE-449C-A95C-EB5B7FD7DD9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81000" y="6477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©2009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sz="1400">
                <a:solidFill>
                  <a:schemeClr val="bg1"/>
                </a:solidFill>
              </a:rPr>
              <a:t>Ethical Leadership Group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76300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E4BEE884-8715-458B-9655-EC5C5D082407}" type="slidenum">
              <a:rPr lang="en-US" sz="1400">
                <a:solidFill>
                  <a:schemeClr val="bg1"/>
                </a:solidFill>
                <a:latin typeface="Times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400">
              <a:solidFill>
                <a:schemeClr val="bg1"/>
              </a:solidFill>
              <a:latin typeface="Time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9" name="SnapStyle21" r:id="rId14" imgW="254160" imgH="254160"/>
        </mc:Choice>
        <mc:Fallback>
          <p:control name="SnapStyle21" r:id="rId14" imgW="254160" imgH="254160">
            <p:pic>
              <p:nvPicPr>
                <p:cNvPr id="0" name="SnapStyle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890000" y="0"/>
                  <a:ext cx="254000" cy="254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ethical@ao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752599"/>
          </a:xfrm>
        </p:spPr>
        <p:txBody>
          <a:bodyPr/>
          <a:lstStyle/>
          <a:p>
            <a:r>
              <a:rPr lang="en-US" sz="4400" dirty="0" smtClean="0"/>
              <a:t>Developing a </a:t>
            </a:r>
            <a:br>
              <a:rPr lang="en-US" sz="4400" dirty="0" smtClean="0"/>
            </a:br>
            <a:r>
              <a:rPr lang="en-US" sz="4400" dirty="0" smtClean="0"/>
              <a:t>Culture of Integrity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48000"/>
            <a:ext cx="6934200" cy="12954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Hofstra University</a:t>
            </a:r>
            <a:r>
              <a:rPr lang="en-US" sz="2800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i="1" dirty="0" smtClean="0"/>
              <a:t>Compliance and a </a:t>
            </a:r>
            <a:br>
              <a:rPr lang="en-US" sz="2800" i="1" dirty="0" smtClean="0"/>
            </a:br>
            <a:r>
              <a:rPr lang="en-US" sz="2800" i="1" dirty="0" smtClean="0"/>
              <a:t>Culture of Integrity Conference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October 29,</a:t>
            </a:r>
            <a:r>
              <a:rPr lang="en-US" sz="2800" dirty="0" smtClean="0"/>
              <a:t> </a:t>
            </a:r>
            <a:r>
              <a:rPr lang="en-US" sz="2800" dirty="0" smtClean="0"/>
              <a:t>2014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4495800"/>
            <a:ext cx="6400800" cy="1451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sz="1300" dirty="0" smtClean="0"/>
          </a:p>
          <a:p>
            <a:r>
              <a:rPr lang="en-US" sz="2600" dirty="0" smtClean="0"/>
              <a:t>Steve Priest</a:t>
            </a:r>
          </a:p>
          <a:p>
            <a:r>
              <a:rPr lang="en-US" sz="2600" cap="small" dirty="0" smtClean="0"/>
              <a:t>Integrity Insight International, </a:t>
            </a:r>
            <a:r>
              <a:rPr lang="en-US" sz="2600" cap="small" dirty="0" err="1" smtClean="0"/>
              <a:t>llc</a:t>
            </a:r>
            <a:endParaRPr lang="en-US" sz="2600" cap="small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840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3600" dirty="0" smtClean="0"/>
              <a:t>Clear Standards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6062"/>
            <a:ext cx="3810000" cy="49737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u="sng" dirty="0" smtClean="0"/>
              <a:t>Organizational attributes</a:t>
            </a:r>
          </a:p>
          <a:p>
            <a:r>
              <a:rPr lang="en-US" sz="2200" dirty="0"/>
              <a:t>Clear, consistent formal communications</a:t>
            </a:r>
          </a:p>
          <a:p>
            <a:pPr lvl="1"/>
            <a:r>
              <a:rPr lang="en-US" sz="2200" dirty="0"/>
              <a:t>Mission, vision, values</a:t>
            </a:r>
          </a:p>
          <a:p>
            <a:pPr lvl="1"/>
            <a:r>
              <a:rPr lang="en-US" sz="2200" dirty="0"/>
              <a:t>Code of Conduct</a:t>
            </a:r>
          </a:p>
          <a:p>
            <a:pPr lvl="1"/>
            <a:r>
              <a:rPr lang="en-US" sz="2200" dirty="0"/>
              <a:t>Policies</a:t>
            </a:r>
          </a:p>
          <a:p>
            <a:pPr lvl="1"/>
            <a:r>
              <a:rPr lang="en-US" sz="2200" dirty="0"/>
              <a:t>Communications and Training</a:t>
            </a:r>
          </a:p>
          <a:p>
            <a:r>
              <a:rPr lang="en-US" sz="2200" dirty="0" smtClean="0"/>
              <a:t>Structures and incentives to align management communications</a:t>
            </a:r>
            <a:endParaRPr lang="en-US" sz="22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78676"/>
              </p:ext>
            </p:extLst>
          </p:nvPr>
        </p:nvGraphicFramePr>
        <p:xfrm>
          <a:off x="7543800" y="5334000"/>
          <a:ext cx="1447800" cy="1443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65368"/>
            <a:ext cx="1752606" cy="876303"/>
          </a:xfrm>
          <a:prstGeom prst="rect">
            <a:avLst/>
          </a:prstGeom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4812890" y="1046062"/>
            <a:ext cx="3950109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b="1" u="sng" dirty="0" smtClean="0"/>
              <a:t>Leadership attributes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200" dirty="0" smtClean="0"/>
              <a:t>Talk the Talk—formal and informal, MBWA</a:t>
            </a:r>
          </a:p>
          <a:p>
            <a:r>
              <a:rPr lang="en-US" sz="2200" dirty="0"/>
              <a:t>C</a:t>
            </a:r>
            <a:r>
              <a:rPr lang="en-US" sz="2200" dirty="0" smtClean="0"/>
              <a:t>onsistent</a:t>
            </a:r>
            <a:r>
              <a:rPr lang="en-US" sz="2200" dirty="0"/>
              <a:t>, clear, honest messages on</a:t>
            </a:r>
          </a:p>
          <a:p>
            <a:pPr lvl="1"/>
            <a:r>
              <a:rPr lang="en-US" sz="2200" dirty="0"/>
              <a:t>Personal commitment and the organization’s</a:t>
            </a:r>
          </a:p>
          <a:p>
            <a:pPr lvl="1"/>
            <a:r>
              <a:rPr lang="en-US" sz="2200" dirty="0"/>
              <a:t>Expectations on performance and ethics/compliance </a:t>
            </a:r>
          </a:p>
          <a:p>
            <a:pPr lvl="1"/>
            <a:r>
              <a:rPr lang="en-US" sz="2200" dirty="0"/>
              <a:t>Business plans and performance</a:t>
            </a:r>
          </a:p>
          <a:p>
            <a:pPr lvl="1"/>
            <a:r>
              <a:rPr lang="en-US" sz="2200" dirty="0"/>
              <a:t>Evaluation of employee </a:t>
            </a:r>
          </a:p>
        </p:txBody>
      </p:sp>
      <p:sp>
        <p:nvSpPr>
          <p:cNvPr id="4" name="AutoShape 2" descr="data:image/png;base64,iVBORw0KGgoAAAANSUhEUgAAAOEAAADhCAMAAAAJbSJIAAAAhFBMVEX////+/v4AAAD5+fna2tq9vb2lpaXh4eGrq6uxsbFDQ0N5eXm3t7cbGxvOzs7V1dXx8fFHR0dra2tZWVlRUVHr6+teXl5LS0vLy8v19fWEhIQ+Pj7k5OTExMQrKysSEhKZmZkuLi6QkJB9fX1mZmaOjo5zc3NqamoMDAw0NDQhISGXl5dEKpkXAAAUeUlEQVR4nO1dDWPqqs8PtvNtartNnc46PZvb2cv3/35PeU+AtrYrzv99Tu7dUYGG/EiAEGgLUEOM/zEGySgtaXRNVMqT5YxLx1gdhAYSCCHJ0uQHTOJRkRU/BCgQQlHi+xmbSFQKtcqSn+qQQboSQIv9bHJNNNskQr7FlrEfKKC8Mlvxyyefg+uj+xHHuEh+YqkMCq7B0Z/fBlNBb1zEzY/sdJtyFr8NpJrWJbok62yl3EbLv/S3YdTRfSnnKIfOCLfc0q+xC1qagFBiVxWOEgZDxWo5HF8TvX1JsQ5bEGJ2RMgb51kwmi868YhI7EkrEVarrjyS0khHks8CpIN0PQRwLyQ7lYKlXZuJI5woNldHTDX+R/m9I0IG2wJUN5x0Ha2iUanFZCdkg84ISys1CG8M32Bdymz8DDijZQLX4xSPsS0//SlCwAglT8M92DFCicGibXpbTVbPCG2DSvaBNmVeGvN1yFyl2OvdJFtluHhEHaq6pPh+cysUCqHX9CSlQcWksRitvw+EI9QPtTrsWoURpZkvGIvRKzOaZ6So/SRqVBmKHW0SU0lMhFoAK7KrHyM5q1BlveZqfxqNXh6hc7nMcBECNILFpqlq9JooIsIwVa5fjJX6Q4xOoR8+O1Gz2wehn7GUIqTCUQSAlFzdEr6ikVbDZYK/1MDdvw4DpkRGFsfCeiEIM4yAsFqEwLcLUE8IPa9NkkZDDFIkoF/EXJm1LocPuIaIWDHcGZjvPsRDaCv1xTWZGDOzw26WFi6QELkNEoxux0SYbPN8SwPhrkatoGC1BWkCRe6UCiBlugMa5oipof69NtUD8snpIFZmD8cRHgdOu91U/Vf+//g+XlkHoMzbTcucz+lOlirpXmLbf5rrzOWfI5mnC0+nD6/jwhl0NELWM0KYzAeWTiMDgk0HLr0lkGBhKD1Kvd8EsgapREgT1xvqFUZBCPDkyDI0zuOdL+huq8aIQN5gKVFUIwRwk0+5cRD78WkC/XDoVjp4T9S4EELxqS6rQlhmVSAU5GeMtCBxZgsGKy35dKdD/fNCjQMhFDzwXoXwrgtCoV0lXxSE8udtyrg/MOSRxulKD4kCxTjNJG1eRdFDLq4TeS86T1KKEH7RrGwrqxsYlvs3GZUZPOfal+8bobT+W/7rrx7ht6+D5dZ0DIECxVX36lLTDycuf9sPn50sxXOAWDKl7FszJkTR4doILZtxghZTAsUGjbqiOZ7A6HDi+3UAGiFO1Bw1QlV0JePcpitGWFswGYV9AR1REHIw3A83ds0ur733dahcHHWhRgho7ncQglx+QSF+v0Zb4/O/F/FzkmBoWm4P4TdPeA9YKdaWRPiHZAWsVCr2KLp2AlEQymrUVtuf91m6tTIFEUIidq2GFuHD662gI3gIDyrrPSfmShGWdvohzTSaDkt6H2j6Wh4zBFAhzMzVqZwhUn/GfyBNQ2eLAtXvWCn/e9T9Oc4KmKdtd1ie+TFxdPj1+UeSKrGUrAjCNVl7VCMEMpYKElPQUUGOs8aH5JZINJjR2cIl5UJ7CK0lugjxQKsQ2hTREV9U48SKYsDojWwLv9T4pXqC8Kz0xwhjzfiq4iQ9nlwtBhEaBcuR5knSEA0mCuFcZd0GRxrbum884Vv1jJhRDJ6ZHZ8VDpXqIXyza11vtrDcnNmC1KQQWnrgCUP1I+Ian6k5e/SAciXC4WKjaIXldWb8CoQ0I4BwK7yaTRyEMipLolC6K3wjhEgcK6+y0nE1QsenAVWftVKRCzORoGfinqOJVgDcUcY8VzpmZMZ3COnQy0J+KcqXEmAdMr3ru4b+Rho/Xgrs/ttMHAyQ68k8zzuAMJTle942T+tQ/XzHwxf0EcUgOhSIik91mkz+5cKLepG5WofSwBQpFzq4epIUXD0pIv0wEQubwWeiOkyEkUbPXXcbGUhMbmRQSvZ8izBAFQjR6qkBYTISfnxJe91qURAuVS2f72/Ht3c1W3ziOE0dwt0DoWVqEX6sad4LQnhX5i31zFRaEIuJUBkKpUU9Qmas1KXMInTpL0JI6BaiIizp1atzBtinccbSrgjvw9FE7nRb1v3Ph4L2z6TKz1QvFBIzlhoGzOxyt0cIZj609JjKZPVvHIQ8NrM0VS7NskovePcIIbMIg0c4xTQQRnjyY967W7EcVQGUaAil4RWbYeklHzcr68CVn9lmsdjkZrbWQT/xwfNcEmUZ5KEssW5OwKakBaP2HwWhmfVNCXT0xOJCvo9edIX5m64aznPdcGv0/emweh8fVVopfLdKfWCV5SLv46uW7H9v+1yGF9vH/zWKt0N6NdTz/mE1sWCPo6lOGSUhSXEz6KQTqCD+SYVfpn8IzyJ3jX9V9P9gLO1734JZ74Su38UXpocHP6vtF8HLzWKmBuN3X2c/7NPUrxNhn/QP4VlUsW/xg7GhHzaaW88+DQM00hhh9QdKIL4zjpIH4KGQBGoFh5hdhZmqIq3xKUJdl4blIARaSsuK4VFYVQBxrOCyCHloJi9pG0AIJodLxL/nDkJZQp140KVVqkdwGR2ihgeFJB18fc2XDLCVygafDebzw0nFcAbzrznfDCbW+zj/+hrswfA5PPBv+/KbS4cHjJBFREg6nqgj43mP+m4BsLYkb1tcA4oJ/gUTl2Am/iQPTEk+YsdfnqNyaGkQgpUjymzRhFCXsQiZRThIzYTPU6ddEWqKa6VVOrR25OtQHh1SOtQhxLYIsZn3v7bwxjmD0Mbb1FBjdSiKKUHNceIydacRqn44UMdN94NDSfODPGY95z8OHw/EPVWjzUXWFlaHXg6yUoPw1Uqoo8Dqrj+FkI+qktiCp9yD/hmsPT5C8BCCMeGZb6X2NBCDL4wQEEJtDgqhKo6qlCm9IWzyS1OF0CeNUJBG+K5zTSD/BvFZ4h6uEJp+G6RfQai/BxEOVkB6oeJrrdQS1mGYLhJN9K3U7YfUSlVPRHsxASuV1xuEwS4oq/oNhDYnMB+Knihyp+cjrAIoCkW3Uoat1OkqnpUe7qQSQavwUfNFCA1j0w9r5btsP2xCOJdzOb+zR2C9ff1hP4RrQziQm6Rv2m1Jrw8ho14hw/MhkGhYBUJxfGqQy4H0QR7kd2aLX0fo9vTQSKPWVr5PA4k4APAmnzqVaYR2xAqNNLUDzS8ihCBCyerwqdCEEerFZzPCKDpUydYekZXihQNAEOFWuNOCNoCsFCHUkQ/qtTHGaD+PgpD5CFkzQkAI9c0aJe3gxwihH4QjF6FjKNhK9dpX/qsRinWjQsgSjZAfTQtaqYcQGX8UK+0ZoTylPRhM+ferQyjJLJDORcgIwnxg2qsFQlUzRQeREBqSi3c544cuVfOhlEULom6x3YlU3A/xfOggpL4EI18vsMYXku0WWWbPLmWL1JkPwehQ3XwmzvgSHXbyvC8XxXDpsxqhwPXJPISVM341wovsPVU8NPKO54WtVDxjTZ3Yr7JScK20gi4TxQjqECOUoth+yOA0UFJjv9RGE7X017F6qrRSUDP+o6fDUvSjSrxHOhR8pmaQZOqZqeuLIvT31vn+yypEXMKkKL/kaiSUqaB8EfVPzhPl3aCKD+50IiWn3Y7U3r/nXTWeBcjm4FLBawkbn3HlOCOL9PzUiMpSXii83rR6pP/4Pj78Q3gOVfdDkV3bS0jhujzcGauL4/1DUzwOQrBr4XMR1lGATx1Ccl3UFTD+PEdkAKeJrJg1OkT5V4+QaMMB0AahLdMTwtDd6mbNhiVX2VIeDMisGq2slhhyHtBXRothToZHnLsRHNUEEEpBwgjJhS7eis6HEQZyo+uQtdGhMd9gTUSHTjHcRIhHDITnUhufphoz1TXVvqqlf4Tnid7Ka7sqhOdRL7PkeTX95895R/ZLZRVnk1+6JQP/istEMVrJV//7LBbONRGf/AEweb9tRfcJqJGK6ammHQP57CWwI17kNT56mNKZtHU5hJ6nV0trd7Tr+5kKlPnDjxHmP0XY+1MjUC8ov+3qZAkjBBqWGXVBqJiIj8j7FvM6WSoRYgpGIs9BqJs5xrsRmB4lvBvlz0SIDaH1W6QQQrXmjDfSQPthwu+HwdvwmxAiEaIhFE0IrANCoB7mrCPCaDrUAkr+qzpR6hFq5v7DbBsIvc2nvyiGv7ZQCmj/pjKMUHy8dEGIB+MoK2ATJWn/sjmvH942X+MhpF0l4tqi4nkk7RCGnnRTS2saw+ofoU12h4nD17yR/PlwiVk0M5h//KXeekyE+lCXpuEZi0f/3W/kGeYr/wJ5RD8xp/UT542jka30iMU740ZvHzJ5Ys08b2IQYNL77hphTh7MHn5EWz2pk4qK/ri9NHzNJRHeY4RpF4Q59mynXcI7cd7ZpYkME53ePlhgDg8dGETx2gRjEZ0liyfTiXQZ/dXGwqVEOpX/Jj7DWl/CQrFxDcjuWUgh4nneoF9saRCGpUIp3le6eMJHZakIFQYaGyGY+5Y4Hc4aJlDzi28LjPDWB1OdAkaXEVdPyQGJ95mcHS5GLMiNhk9dwrFRRxqytLg7Iy6oVWBTxpjFsZt8EeOlJMaytoFMlmyLLMtG28TaVAV+4jNMDIvSdclHWZYWiXpPD3N7ZjSEOIrhDhM8bbU4vi5t9/x8/85ywB3H4U18Bn5LN2yLm5f36YdJfHwdjxIndEz5REMI7jCx2r8+Dnya3+8Tf+NQfZKAawaj8Sn04MHdGxXe8mH9I8RdnCwPl6eDL5qi5yGYvVV7Pf/7i4u9h14lpNlXvIq4H4T+2x9k87VYHn7tgS8sPJQtlofr3NtNhDg7pMwcLWgVY3nfQuCwyLL5QksTfKghFkI1Lkr+L23EG/xZeZYKSbug+WsshFUzvv8g2lo6ZN7aLn9uvgzTQ8DQ482HzuLpHPJEyD+aLyK01Ic9LoEQ2u888Zc6EA7tA64nNTVGQ0jso9UwIeg5oRyK5ktceothpVVxmprpq4rovYQdQsryEcWXQQjbP3WCVBBl0T6kXFISFyFYn2kbHup3L7OU+6LbdPbm7y/Oc7REDz+lpZzch3vui0K+GP/1c2+hd4SBnRnJuxg/UFftz6t61r72PTJvvH2ju2OLF6edpkf5JiUz8c28hiQxr+inTfL9rfaVn58WCZZNYXRdaRKx4mVLd1tPGnfDEblYxnhc3+lkVxr9e94OiZqS9LscVU/7rYdOeFmJo8ZvhwG/JN+/fg0OT6m6xGWROtY+ImViI5TNma+0NE4+z6ZnUuaM5qtezUTPs79NBWKjkkJ8uxzCc6iUmE6c+In05xKdVubkDb1Rn6lQSUgT3l7xO0KI2DGXAflNAjroRT3RIsLNsPBXZ50FoXIOZ89YyYj6EhdhNQHuWTidHmkYNbAJsibL7WnAL+3pTJRqW1K3L41XhEacZucg9CLB1AzQrBznnLeH0Elx5KPOy7e3yDsHIRmRC2QsEc5iMGKFvlopQl6UHtD7axy38KaGjxDcvrxHfTn+/fhGwGoWbIu9u6VF2EC4DOmIsytDWK5DcLhi1wkhMXT8zqgrQTj/McKba0YItB8+2ltrGgi7A6QfzlChOOvDiuHPimZ/iq9kqUuPxKDhxcWHhyB6empvMq7kfgv9wBZJxy5s6Hxo31N6HQgdn8ZnAzWWoUrQgEfPM/6P38JCD0+RF8WezYJsay1V8P0Cz01sbHtRaEsADohL06w+UYqetP3GDOIi3J+ze+8Ex8l2PRTZGRjdJXB6KYTlLDx/K5okdHdwMkBjJKwH01mTIt0dnB2LhxARZy5a9nGm4g/OKlYJQNcV8hlmluRO+Wsm3VfGGA2FyCBG7kRmj5eJYuAB5H2vHydPSnBBVm7sf4yL2NdhvqS6nZx5tfTX3P2bFZlQI8ZpGHI256eJDgTiSF/+7Qg3eCaHaPEcsHvdhM7GZSeXxRPxdWLuzLhxzM/78QYfEU327/7e/oSMo87RhsP06SbDYaZiEjj8kNOhONoT6dS7oz36XL8eh8Ph2ym4+3lHQt7hkwCHu/unksXxaRncXiSHkaMiPIaqbyIcowEWfKdlA02pIcVCCB32bzmNSftPmi/wST8r2zjrvSNUDlP7e0EG8hHJpu0BurSRH0/uf33IBUza3xpZ0po8mb79HUEDfPYtFkKmZ+HWN8jaPXhF2+YrwgCj65ATg6w1xCcKEJKb4OuB62gfin/Ei2Ksjq22uaUvQwVctGqm6cjrg7HvKEn2gU3oMC2LgHNdMs+HZx+L+k4CHGKv8cvOFHI6PHp2n6iB1+ij77DrQOm00qteV4TIUQyuhtl9/eGtx5kXok9yZuTlsg2X1Wc3S/q4HVWtry7yjpKy8mx8X2Ft0xexd00vWWUFOeTG22nzsg431Md6sqpeP14oEiWK8RPQRMjDw9PMe4+2KJ6JfXGPRc5PQD9ibT7/fVnktcvjS8baZOEkL7L9/mafrRL1srFAyZTBKA+kaxbpZr/fb9JcHYWPjrD3d1gylmVFc7nQpYGEq0QI/rENt0wADfwPIUQ2WVXGC/roZK/c7yBUCMJA2BkQfw1h3UhjO3/V0HDO7nYzc8rkv47wklaqqxTfdYpXyBT1PnxWaHuO5iIesU4MScmoALI9UTDbtjOgD4ygUk24wXCyawS9IQzHaWoRwj+E/xD+GsILUL0nECh9Dbvcbcid75ov6PPk3uQCCNuS3lvsrkMmEMro9OkaEcrjwx/ddSgRqtt3Fg2LNTOFo58Ou8ritUKQfHylen8Ej8UmabsubNnxFbl6fMJ804lHRGLqFsEJf7tEVx4w2jJzzno5HI+HgsZj/U2Tn3JuZh2NEXlZT+oEw6EUMfWf73MubXkktvUjEi9K5RiYdB5KS8qSbreZXYz4C3hHecupFFOSQcf7zC5D63LISVI/5H82MSj4zZ+jLju2lyBxb8KmaTyuRVja6IqbwOwaMd7yY3KwSJpx1CEsIRbCByz2s6uim4VwyJMSYPdOqGbWgp/o+QmXSMRNs8iSH5go6LhBkqbeE/Ougops1Rx/rSe9JEyK9BppK9eJDQj/D9DxVVQNZz9r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3600" dirty="0" smtClean="0"/>
              <a:t>Values in Action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6062"/>
            <a:ext cx="3810000" cy="49737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u="sng" dirty="0" smtClean="0"/>
              <a:t>Organizational attributes</a:t>
            </a:r>
          </a:p>
          <a:p>
            <a:r>
              <a:rPr lang="en-US" sz="2200" dirty="0"/>
              <a:t>Respect</a:t>
            </a:r>
          </a:p>
          <a:p>
            <a:r>
              <a:rPr lang="en-US" sz="2200" dirty="0"/>
              <a:t>Fair process</a:t>
            </a:r>
          </a:p>
          <a:p>
            <a:r>
              <a:rPr lang="en-US" sz="2200" dirty="0" smtClean="0"/>
              <a:t>Compassion</a:t>
            </a:r>
            <a:endParaRPr lang="en-US" sz="2200" dirty="0"/>
          </a:p>
          <a:p>
            <a:r>
              <a:rPr lang="en-US" sz="2200" dirty="0" smtClean="0"/>
              <a:t>Courage</a:t>
            </a:r>
          </a:p>
          <a:p>
            <a:r>
              <a:rPr lang="en-US" sz="2200" dirty="0" smtClean="0"/>
              <a:t>No </a:t>
            </a:r>
            <a:r>
              <a:rPr lang="en-US" sz="2200" dirty="0"/>
              <a:t>conflicts of </a:t>
            </a:r>
            <a:r>
              <a:rPr lang="en-US" sz="2200" dirty="0" smtClean="0"/>
              <a:t>interest</a:t>
            </a:r>
            <a:endParaRPr lang="en-US" sz="2200" dirty="0"/>
          </a:p>
          <a:p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260051"/>
              </p:ext>
            </p:extLst>
          </p:nvPr>
        </p:nvGraphicFramePr>
        <p:xfrm>
          <a:off x="7010400" y="4644035"/>
          <a:ext cx="19812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65368"/>
            <a:ext cx="1752606" cy="876303"/>
          </a:xfrm>
          <a:prstGeom prst="rect">
            <a:avLst/>
          </a:prstGeom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4812890" y="1046062"/>
            <a:ext cx="395010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b="1" u="sng" dirty="0" smtClean="0"/>
              <a:t>Leadership attributes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200" dirty="0" smtClean="0"/>
              <a:t>Walk the Talk</a:t>
            </a:r>
            <a:endParaRPr lang="en-US" sz="2200" dirty="0" smtClean="0"/>
          </a:p>
        </p:txBody>
      </p:sp>
      <p:sp>
        <p:nvSpPr>
          <p:cNvPr id="4" name="AutoShape 2" descr="data:image/jpeg;base64,/9j/4AAQSkZJRgABAQAAAQABAAD/2wCEAAkGBxQTEhQUExQWFhQXGRkbGBgYGRoXGRgXHRgYHRscGBodHyggGh0lHRoYITEhJSkrLi4uGCIzODMsNygtLisBCgoKDg0OGhAQGiwkHCQsLCwsLCwsLCwsLCwsLCwsLCwsLCwsLCwsLCwsLCwsLCwsLCwsLCwsLCwsLCwsLCwsLP/AABEIALYBFQMBIgACEQEDEQH/xAAbAAADAQEBAQEAAAAAAAAAAAABAgMABAYFB//EADcQAAECBAQFAwQCAgEDBQAAAAERIQACMUFRYXHwAxKBkaGxwdEEBeHxIjITQlIGcpIUFSNigv/EABkBAQEBAQEBAAAAAAAAAAAAAAABAgMEBf/EACIRAQEBAQACAgICAwAAAAAAAAABEQIDIRIxIkGhwQRhgf/aAAwDAQACEQMRAD8AsTDRP5giZzHxX1FAYKxMXhifaAtzQeeI81NfEMTEFRPBBiYMMJmEQV5oYTRImHFtPkRNVUzQFhFgXiaY6JTjDREmGkn3WGi0s0NKREpTBM0TRYEQwiHNDieIqspiqRzc0GSeILlYaVcYSXiC8YTDOJqrvjHxTJ9fLzjmkmccplkBFaETcSW0fakNga4x5n6z799UOIZf/TT8qkLLKZlGIIaNcS36S2PqfR/deMJpJOPw0MzcwJD/APadLEx92UrHzPtc03KJp5JpCf8AUmmosY+hLNGLVx0DecMIhLNFBO8NTFuaGMS5hjWDy5xrUVHEgGaJDH0jE6mGmKCeEmmhRMYEyw1cMJsYMQWBDTHg0h130hAfeCW0QLvr4jvWTTFk3eHOWUTmv034g/C7ypEDXbGKAxEHev7hpTRd4+8SqrKX3SDKW3jE77yhgUOkQWmN403osTHz3go28viIqhmfUex9/WHl3430iU1AdQ1nBgSTb9+wcZRNHRKd/MFVfa79InLMe2/cQ++u36xBSU73eDMd/PWJQwf8b02IiqTVO84aWaIibucL094Y7+fkRBcTfuMqL6fHmJyl4eTHv3pol4zqmE1DbfmHk4gy3jHJ9R9HPMQZZv4kIQhc0croydY+WfsfGlnE/D/wEoQSeYTGU2M3MScK4RZJf2zbY9CJSKfjvvrFPC+sea+wfQz8OeYzcE8JUROIZpVV+UEkgdY9BKqILIUyy9InUy5q8+4tJPF5JtbeY5hMD7nxukEFMx4jGq7OdobnTdY5JDv5/EUl4jb8Yw0dP+Wqw00+yfeOUlYMk6fmLqYtLxHip4uscg4isf1Cg5rtYSrjoHG3usP/AJI5ZpwYXnTNYso6FX8Ro5JuJmY0XTHkZaZfuCvkfI3pAlpqUHqd5wJ5scvSPQwYHz1OHuYMlAvjz5EKSwzVct+0Eb8/EA0r9cYYWxb2hLLd/CrDLvfSIpwd9oYzPl7YQip2pGem7J89YgpLNq3kJ7+0NLcb3TvEeZnoy6OIYzIRqR6fntGaqnDnVBuno0CQV31/MJw0oz7X17Q9sDRfmAoC6bvTP1WH5onIVClqxpCvvvtEFhXSmba6Rg2WGWIyygEs1V349IVbihbQ3+R2iCpfdaeYxNVsOuvS+kKJkbBem/aCtHqr/OFolU4Zs+kU4c3ceWO+vWOcFvb4+IclVfee7xkdUjhHAPrjHw/rPvA4BKlQu+viPqycRFUPHzvvH2Xg8d1mkmJUmVCD/wDn4MXx/H5fl9J1uenV9v8Au8nGAmlLgv8AkWxX0jv4fE7jbeI+L9q+ycL6YEymaYmsxTsAPTOPpAgsvV1Z+ulodznfx+ibnt2hN1v+II4iFDeOPh8Qhi+diGRIuOM1trSObS3VUfxX8jsIb/IDv1tHPzp7Y6V+KwxKuD1sRnh6esBcNveMNzi9Y51RnHp7p6QZp8H9tmAsp7JvLbxpJsdk7pEf8pG/XH0ggi2/iKKibpjCGc++sRln10+PMCae3vFFpplw7LGjnnyEaLg85N6bp3jEv46gNlcd4SehS3lPa3WNxC8z3XqJfASPQwYTMPPn5ig3vpEpyd3VCPfvD/gjrtIUFfeGHt3SJSDyX7/Ih5DTENrUP0AiVVBvfXzGBpknkfiE4eGHzDcP2I9U9+0QPIhbXRVQoexgiYopxTqiCJA4ZPmqHuIef/bAt5VdaRBpZj8WVIczBBRL9j2iashcqMoZ2NzUZj8P0gKjyK5gD1DvGI7hvb57xITODr6+GtFK2qvffvEFZJ0TDDDL4jJRbouoR94GJy3G2pvKDPMr9DvMekRTlVXTYPtFJD2s1CrrgIlKV0ztl4CQJX92yqekQUBdPCuN4e0OC5XPq/riPWEJUZgdx8iFlnVd+8ZFbdUHsDnYH5gyzKD8JhEuaoT85/mBzt6MFVu4gOrW5PeEnBCecCmGBpukhNjRt+axTmsa7/WxBVTxJQCZiABVWRH7xz8P7hwp1EvElnReZDQJVol9X9HLxZJpCZkmCLLUZjEbaPH/AODg/S8WUiXjTzyk2EjjIKojp4/HO5fftnrqx7n7f9w4XFUcPiSzmVihcYaiOnmuCEve6Ax+d8H6z6cTH/GJ/pplXmH81F5UJZ49N9v+6Try8QSckxSSYTCYT9mBuhR4vk8FnufynPevQSz2Px1EaZnDjS/tuqxDm1+Lvk3vBlJy+cjHBtbn3SNZq+R0R91iFXCA6+c91jTcWi22ixRbnButd+YnxKJhfA76QhDqb3+c9Y3MmufuO34ihjxUahw+GjRETpTyY0XB8Rfbyx9AYE1TnTwOyQGUpQAeCBvWDPMCT07InzHdgx3Z6HeEYHeaD39YQ11Tu9oNgcFCYbXzAUnvuqQxKrV8qG3VV7RKZKihw6JDzVPT53rEU/O5J9MoKoeo/MJzX0ysh3lA4k1++9YgoT4IPd+0GaZK0UrqGTFmheKx7ezbwgcQ9iPJq17RIKcuGW/WHNwKoo/7hR86LnCS1Q59iAkCU92rrjAGXEWqD5ikhtex7NqPeJGmqN2RIaUkIn7e8KKLQjPFk34huauGloEpUjA+D8RKSfb02sZFiijAvmQPce8E2d8ba7whCLWfodpGE9HzgHM9EbfpG4juK0OC23lE5i4GBPTe89LNkn7p0Z8NYmCkhUsMv3mkLK9LQJ7p002IWaZ13toKtMXbxoq5wQWSnWmfptInzC+DpZwbQVrk6g623aAvwpu4u1cYueMFExlkM1yR/IZrHJKehRulV20Di/Vyygc5ANrPlv8AGc1VvruHwZwnE4ckxOSFdRQx8T/22eWYH6WcSyKs/DmmJHTGLz/UCcgAhDRDXEZR0fTcDlcl9+XjfNvPrf8AiWSuqWc374YeYfmFb9X+MI5jM7sXp7447d+bJxq46RjFW50UhWyOMNNxFVep+YjzImGOHb2gma4TYpAUJO8MvX5gSpqPPQxOWe1sPgwCFeXtd/UbaKGlJH9S2I940SknNlOiGNFwfKmuWv4Q+sNMHGYL5VL9fEItOx67MYCjf64ax2YYGi3TwCrdDD286bMIZvBBz257wSWOip7wDzaPrflPxBlL5Hq2zCcQqSRZLYD5PiMC+o+KYuYC3DoRr4sep8QCfiEHgk2yN8KQZhWv5Zu0RTzFeY3B8bSGkPgr+MYkDg7g3dm6WaDw5s3Y/NNIgpz284Bbd4M9fjT2MTBbIX9+xEMaYEelPPtAHmVMgPD+sETX3fbY5RuZJicPYAdabWJr1fRmBB0PrAX4aocvW284xqBZ8/fxC81MxTMWyr6RubJvbLNIgqCAhtfzTv4heJPQ7VBkmzCyzJUuKnG29M4BnawdsBEwU4syjreApUhlRitcPjrE5pxo+t994ExXVx8Jj8xcFuDN+sWpr8wCauv6MTlJVPwoSGHEXEX67rExR5kT0vukCfiAJYemKbtCHD0FQzjfiBxKA3vYHpjlWvVg6OHMZkAKEXapy1EeG+7cfjS8acTqJpZiENnMevlBDg1AXPA5fiL/AFH+Hjp/m4YmIbmXlmCWJD4Vjp4+547ubGOuflHi/o/us0pIrlUPl8R7L6fikyy82D5FN5xvpft303DKySLNjMVI0wMVmIK4CtWum3h5fJz3fUOObPuml4qpTXDX5WCp7e/6P4iE4REejHe/ENLxQ56Gh6drHKOWOh5ph8fnGphuY3G9iIyzM3ux9tM4In3gdIYKErtCuRgyTprtRl+IlNPinf3GUbmz3nAWkIKr8eI0c+hEaA4OJOsoCvXt+YBBUZrrgnrGNQNX7PnftE+cLLNi98Kd47RhQBgFy6IT8Q8pupb2UfLQgVwbEOnRoPNRTY9kxt1gDMVHj07GkNzMDpWiEPvOJTUNVWVrq8OCobDJguGiQDgfxbHWhgzTIAtQ8DhzMAPXDAfELNxFBep6IUHSsTFOJioyUNjXtBnnZUcHIvzfuEkw2e3TvBBa1fBKPBFBMi5gDX9VhpKphg3i9LRLU5YllRMaw0pToWzlrW17RA0rqQXWi5oesaXeC0fC8LNNQ9C/alDnsMJXPpTA2iDLX09YYTDpXzfxCczEHtfZAEaW4y6kdqL5gphrRinxg6w/MwUol8qQk8qFTmDkLeoH6gSmgWwRYBppmRvxvLCAnfD8+dus8yA7QqfxG53PRh7QBmxGFMOnTSDKao9wi9fVeucSm4iBWBBdck9kjn433GSWUzCeRJVX+QbDq4bOL8bTXZMSEfNjbCMqLoqC+eUfP+1fd5OOokKl/wCJrSssdfD+tl/qsqjqFx38wvNnrElionTv7QBOGNc8qIfOzCzHV/S/qX6wvM2dPNMBN4MTFVmKavZiN3vDS8QoCmeot+4kJxggzbZ9EgFmP7z1zhguZ71wHxjaFObU/SGp1iMs4yyPscLvFJa1fx1HvDA807BTp+dMIC9ChXAje3iMxv3FwcDjio8xhPqe7bxvDFXMz+z69d6RhNQgvhdq62iNHx7fiDPO/qmmEMFZZlp8/MaIzDRc29VjQyDnmLg0qWybzWFlVQA6X8ahjXOEB99HMEKtwijGp/UdGTk010ZXC5qO0Nw5g3XR/GULKGle5fNbjzCcTzUdlID1MMFUQ3t3WsGefA1Cp6ROWZ1U96vr163h5PROhawzPnrAUcArQp+dITmBK3ZLO5+IZXK6GyqQ/wCnifCKqQ5BLZKTvSJA4cYFiGxSvSKCZQbUbUXzqfmJcSZ8RTBlBgoQ3oisvdGfHWAaQ0OmT/lBDrcBvyPTXGJ86O1l0Jr3Q/EaRghCIgYksgoTgPSAtwxWUonhWHyyI+sCSZlwGrVrmnrC89CPRl0snzDSzgLhip3QxmgkAkDDWypAWhQrgmdRibHQwsoflFQifneECWbCpxq9xY4+YYKVyUH2QZwpJVBdwuH7g8ysTlaorph2hZgqihruuB7QUxII0tkV7/iJzmZGL0C1ob9F2oMsxU1UqUq+VquMoMkqY9dfj4h9D4v1n1XFnmH/AKaaScVmAAJBzBQp7rHLwvo+Dw5/8gm5a8/CmSZSVWQqxkPWkU+r+k4M083+CUqp/kZklBwDZ43jk4n2TiTOomxx6rlHr5+OfeOF3frXb9LxeAZ//jkk4QP9uVRzSlsSmgakb6n/AKb4kk4n4BMwJWoUax8b6n7ZxOGFmkIGNu9IT6L7nxJJmmmIZQcPaNfC/fF/tPlPrqPaSgok3TIpf0i1ShpiyGxOG0jl+l4vNKCaFE5i/XH83i3L3FK12yx5K7wRTB+z0METKEZfK+8DhzrY21pje7wvNRKbHRN2iKoq9Pyv7/MaUt6Our3hFJRG1scCsNJNdwb738A0xVCWPU9jqukAk1bT337RNWuaakXIfeMY9Ey0/T+jwwEm6PgyJphvOG4c6Y/GviEYOdFo9l1/EAnEoX064QDniden5jRJbXFaD16RouCc5LK98Vb0cdoaQ/ydKEsAbmybaJTF3GC4AIQU2S1IYTDK4wcHC/4jWMmEjFLCnomMHiTfztzKDcAsff0hRMOUriLOirqjloJlUAf2dKrUp1dNiAbiSpMmADUuG7RTgFlq1POgiEsxMxuGNBRO+aZmGBKMSHVsKEeBeIp5MaEC4oyj27RpEIWhQFLWPuRE+HKoIYB1TOii2ucOVcYNZCdM2gKDAZ4WFND0tCcx8j2Pq3SBIT3rZ+19rBkJWxE2Xzk/SAeWVppf0hfr+IWafunciYi2KXxgAOiEFyPVc7xuIAsxRFQqmYVDAPMEUEKpcAOhcHv6mNPMQCbipoSCQ/mWJmZlwDgof4vXTT4DyAMFQFFBZSiPu8TASZlOLFQ1GByUbaACji/rjmYjw5DynRitC6rgFfrSGBC3QgIgcH4Z9IuI6DM7ZFKkLQV0gmT+pogw8bwiQlN0qhw7WsRWsU4S9ZUqcG1NxGa0kjnMElgdddM+3d9HNKo5gU2+tHjjlH8rU/FbsE6RX6MoAF81NwtqROvcWJcb7XLwpzym4QYaZNrFeHxQoYUsxOm/yfuhWUFUKdM+20j4vE42fz4dYvPN7ntLZy9CeNKWMsplK1CgrZEcVj53E+x/TykzSyfyAJAJJltbC/WN9LxyvLMSqKD7/hqd6CbGstC4PTHLFIkl5vqr6v3EiAiM77L94qPBAbO6/OQifEoEoDYJmWqldOsNzqQ/dN3tGkNNLrzVDprkWvlnCyFXHwtnv4vGNwKUGX4q2sHlqJdepqOogFnlWUooTXH2K43gA8yVVO29UbGgknVCA4shf5DRMl+VWRRKU/G0i4ii3Jfb1dR26xjMvr64NnhUQk06kPih0xGPaFmxuKaZZ0s8XBaWZnRKJjo+kDkfHv8AETGPbCv+1O8ELR766g23YGJim5Fq+BS0aF4bhX6N3CsXjRQj1si9W31jcGZJQSpt49abEJxFcF1ULcgv7AxuGK5ICVF1KE59KRplYTPdSScPhlSE4YcAKgJwYGkMZqklvj0t3vCcKZZgH/JIww1uYgov80oSA6BtO0GQqQlFASoOnntCSzOTehWqhRRWw6QZB/ZAahRRFFvXZiBuCQeZlw8o92S8Gab+XMVaoDM4N+7+saaWmPStaJj6QEAKlVIrZnHWkA/DKdKOr1G8omCeUOgbJ1VUs5RIbhykE5LqaK6YEbWNzOlP9kp1B1Gr6wGM6F1CO6HzqYedpaPgS9CVfo8TlBSlD7r6UOcU/wAjDJGNECtf8LeFCcAvXriCCja+2EGW8psv/inMLWftB4jFP9eZlwICOaQvFmAAmtRHdw1rK2sAXWlQuZv1K+pg8pzuvetOviEEwTMZqEBanaOznoSK5VJVD4PYRLVR4UrEo7LhRgc8/iH4dRel0VCl732YYl1YMhOChtXSAUIw1oNDk4fGM60JrULau/1lCyTAKycpfIphl5jTBggzwe65LE5rkP4yYDIwHXxpBNJMrkK2qnq/rHmPr+FylQK590aPScCYqRYhkBD4+keS+/fUzSzEZr1QWxQx08Evyxjy2ZoSfXTAX5pSFYlQwfpnH2fp/rhOByoSjW6BXNo8b/nKq+e7x3favreWY1Sb1skervxSxx57evE7eyWWltDSF4yVDDBaHBb+/rHh8bOqNjth2xigIVJj1FEZzY/sXjyWO6hKhVK0TFLZ2hAe2Aa6tN7H2jnl4p5kIUhVC/2ZiKKUFPgQ87/yFT5Dd2N8IYavOXxWvfbfmJTvRFFcw7HO8bhTA3ZcVsyH0PSFJdVrbEZZ+TmkMDSzL/tZrEv606JCST0FEWjpQudPSAq2xIF+mFm2VIurYpQXX5tGsQ/NUf8AKig9jgU6ekaXilSQrYmgz8viz0gTTVC1ZMM1HrZnjSFHvfsAdfxlDA8tZrP37b9hEpfqRIAJmwVBYUBIjQyroyy0OmhCM61YUwgSApcqnXpkesLKiIoKcypRA743HQQ3AXAgAoxJK3cWL6NFZUkBJLOrn0XUeYHAmChHAAZERcvinSGKKqIWLtUBFyr5pE/p5w8yC7pWuT3fO9oq8hKzIigkOyqAjqzxldFRFANbKpDEFTEeHODzYPkqEU6egiipMQQ5TNiSj9wkSwPMdEUKupuaP6QJf7FUyNkdNC8Y2/5AjRq55rCgsQ5CEEKCQW7MR2gHcEnFbeTnT/x7CdnoWFDcu2R3SNxOGC1ZV1OBVM8IeZwBSgYXZOxNxrEPsokoCHDlEqBmmC5pezSBBQBxcYomK2SIycQkh3/sFZRzP2UNnF+DXAkKMiwdKKy2WFCzhmsqit0TeEA8RRnj3rhcPG/yenMHU3ZEW1DEwSoRQStHQohCLRYsgoOMCMuVKFWJRe9YH087AIpDu9Qe51OOEc03FQrzUNL1IKn8WzhxOAVBZr1elcbm6dNfFNXLSuEIl0CULpR/GUPJOQSpUN1DApgxVu8c5IQqjqgVbqCQuYrVItIQWYKKI90rh76xiz01FOAadwWKn8hGgCdFW2aG1vESkmYkB1L1ZapVcXxik0n8iiKlMLFhXFsIme1bg3ABoUsjKnVje9LeJ+6cfmnmOZx0vto999Nw0IKUphWrUX2jw3/UX0R4fH4sooqyreWZx4Md/wDHsvdcvNPxfMMyQeHOhjnnKMYbhgr1j2WPPr13236skfyKhAAVKsCvasfRHEDhXPZf+QPsY+L9DwzIAZgXYM4mCWvVcWj6iEAZ4UE1QhoHsc9Y8nfM16Ob6XJVOhWgyL0zw9RwpiRhMrg2Jw6rt4UlEXDRLX+Y0wVEqRXFK81jfpHPGzc5oOgKDvUELaym5hpUK0yLKovi0SEhmFT3DU9/WFvgvYiyLlaofWGB5iQxHKcfRMXvmkHizHBfWlRh2Re0MXZXscQ9cNDjEJZ3IQ8wYhlKM1RRIQYF0siKCtwQiOS3jrFJpzaquWImGdwaGJ8aYEF1/wDqtQwbO+OkYDNRfIAWFreIoooDTORgnm3aNCqtSuZDn2gQwUkkJm5WCApVP6o2FmgSyIMFmBbE/wASuP8AaNGjOgEhZ0/1mFbFLVUVgcB3BZJSiAM3mkaNFF+I2H9SQRUIi+C2kHncG8wL6Ej57nGNGifoT/zCYzBCrha3aOqWU8wRAtT0A94EaJ16ISULy4qnVPP9T31inCmQiZShGShcOucaNGU5Q4RMqvQa1VWUYAQ0sxmmmALSE1d3J6UbK1Y0aNKcyTc0oBRyzkNN8Ej9RD6wI911qfXm8Ro0WfYjPwyZpkRVrkx9x2iHMQFFQoW/+hHakaNHWfph1ygTCUiULyjJqYG1tinAZwSbgzOQCf5DqZl7wI0c+m4sEFQwmLj+yIFKs9Go0VClBclCVvl23SDGjnW4p9KVKAlQinoSEqtEfGF+5/ZZfqgn9eJIolmsjnlmFxnWNGjlerzflPtrJZleB+5fbJuFOZJiFDMqegj7v2j/AKdEgl4k5E0xUyyj+oGJzw2mjR7PL5evhz/t5uOJ8q7JZRMEDAFmuBXE2L5xOSWi/wCxINKuVVFF+2bGNGY2vJK6MoJBKJZWwYVSuUS5wquhQjqAq9w0aNEitxSOYFwVOY5nKrtYeaX+BIoAqHC+eKPRjGjRoRPFDELgCygv8G946OLwueWyylFR/wBVaNGideiIScQEBqhEKIhL+XygzziVK/yomPKr76Ro0a/YfhOG30dI0aNGR//Z"/>
          <p:cNvSpPr>
            <a:spLocks noChangeAspect="1" noChangeArrowheads="1"/>
          </p:cNvSpPr>
          <p:nvPr/>
        </p:nvSpPr>
        <p:spPr bwMode="auto">
          <a:xfrm>
            <a:off x="155575" y="-1608138"/>
            <a:ext cx="51244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xQTEhQUExQWFhQXGRkbGBgYGRoXGRgXHRgYHRscGBodHyggGh0lHRoYITEhJSkrLi4uGCIzODMsNygtLisBCgoKDg0OGhAQGiwkHCQsLCwsLCwsLCwsLCwsLCwsLCwsLCwsLCwsLCwsLCwsLCwsLCwsLCwsLCwsLCwsLCwsLP/AABEIALYBFQMBIgACEQEDEQH/xAAbAAADAQEBAQEAAAAAAAAAAAABAgMABAYFB//EADcQAAECBAQFAwQCAgEDBQAAAAERIQACMUFRYXHwAxKBkaGxwdEEBeHxIjITQlIGcpIUFSNigv/EABkBAQEBAQEBAAAAAAAAAAAAAAABAgMEBf/EACIRAQEBAQACAgICAwAAAAAAAAABEQIDIRIxIkGhwQRhgf/aAAwDAQACEQMRAD8AsTDRP5giZzHxX1FAYKxMXhifaAtzQeeI81NfEMTEFRPBBiYMMJmEQV5oYTRImHFtPkRNVUzQFhFgXiaY6JTjDREmGkn3WGi0s0NKREpTBM0TRYEQwiHNDieIqspiqRzc0GSeILlYaVcYSXiC8YTDOJqrvjHxTJ9fLzjmkmccplkBFaETcSW0fakNga4x5n6z799UOIZf/TT8qkLLKZlGIIaNcS36S2PqfR/deMJpJOPw0MzcwJD/APadLEx92UrHzPtc03KJp5JpCf8AUmmosY+hLNGLVx0DecMIhLNFBO8NTFuaGMS5hjWDy5xrUVHEgGaJDH0jE6mGmKCeEmmhRMYEyw1cMJsYMQWBDTHg0h130hAfeCW0QLvr4jvWTTFk3eHOWUTmv034g/C7ypEDXbGKAxEHev7hpTRd4+8SqrKX3SDKW3jE77yhgUOkQWmN403osTHz3go28viIqhmfUex9/WHl3430iU1AdQ1nBgSTb9+wcZRNHRKd/MFVfa79InLMe2/cQ++u36xBSU73eDMd/PWJQwf8b02IiqTVO84aWaIibucL094Y7+fkRBcTfuMqL6fHmJyl4eTHv3pol4zqmE1DbfmHk4gy3jHJ9R9HPMQZZv4kIQhc0croydY+WfsfGlnE/D/wEoQSeYTGU2M3MScK4RZJf2zbY9CJSKfjvvrFPC+sea+wfQz8OeYzcE8JUROIZpVV+UEkgdY9BKqILIUyy9InUy5q8+4tJPF5JtbeY5hMD7nxukEFMx4jGq7OdobnTdY5JDv5/EUl4jb8Yw0dP+Wqw00+yfeOUlYMk6fmLqYtLxHip4uscg4isf1Cg5rtYSrjoHG3usP/AJI5ZpwYXnTNYso6FX8Ro5JuJmY0XTHkZaZfuCvkfI3pAlpqUHqd5wJ5scvSPQwYHz1OHuYMlAvjz5EKSwzVct+0Eb8/EA0r9cYYWxb2hLLd/CrDLvfSIpwd9oYzPl7YQip2pGem7J89YgpLNq3kJ7+0NLcb3TvEeZnoy6OIYzIRqR6fntGaqnDnVBuno0CQV31/MJw0oz7X17Q9sDRfmAoC6bvTP1WH5onIVClqxpCvvvtEFhXSmba6Rg2WGWIyygEs1V349IVbihbQ3+R2iCpfdaeYxNVsOuvS+kKJkbBem/aCtHqr/OFolU4Zs+kU4c3ceWO+vWOcFvb4+IclVfee7xkdUjhHAPrjHw/rPvA4BKlQu+viPqycRFUPHzvvH2Xg8d1mkmJUmVCD/wDn4MXx/H5fl9J1uenV9v8Au8nGAmlLgv8AkWxX0jv4fE7jbeI+L9q+ycL6YEymaYmsxTsAPTOPpAgsvV1Z+ulodznfx+ibnt2hN1v+II4iFDeOPh8Qhi+diGRIuOM1trSObS3VUfxX8jsIb/IDv1tHPzp7Y6V+KwxKuD1sRnh6esBcNveMNzi9Y51RnHp7p6QZp8H9tmAsp7JvLbxpJsdk7pEf8pG/XH0ggi2/iKKibpjCGc++sRln10+PMCae3vFFpplw7LGjnnyEaLg85N6bp3jEv46gNlcd4SehS3lPa3WNxC8z3XqJfASPQwYTMPPn5ig3vpEpyd3VCPfvD/gjrtIUFfeGHt3SJSDyX7/Ih5DTENrUP0AiVVBvfXzGBpknkfiE4eGHzDcP2I9U9+0QPIhbXRVQoexgiYopxTqiCJA4ZPmqHuIef/bAt5VdaRBpZj8WVIczBBRL9j2iashcqMoZ2NzUZj8P0gKjyK5gD1DvGI7hvb57xITODr6+GtFK2qvffvEFZJ0TDDDL4jJRbouoR94GJy3G2pvKDPMr9DvMekRTlVXTYPtFJD2s1CrrgIlKV0ztl4CQJX92yqekQUBdPCuN4e0OC5XPq/riPWEJUZgdx8iFlnVd+8ZFbdUHsDnYH5gyzKD8JhEuaoT85/mBzt6MFVu4gOrW5PeEnBCecCmGBpukhNjRt+axTmsa7/WxBVTxJQCZiABVWRH7xz8P7hwp1EvElnReZDQJVol9X9HLxZJpCZkmCLLUZjEbaPH/AODg/S8WUiXjTzyk2EjjIKojp4/HO5fftnrqx7n7f9w4XFUcPiSzmVihcYaiOnmuCEve6Ax+d8H6z6cTH/GJ/pplXmH81F5UJZ49N9v+6Try8QSckxSSYTCYT9mBuhR4vk8FnufynPevQSz2Px1EaZnDjS/tuqxDm1+Lvk3vBlJy+cjHBtbn3SNZq+R0R91iFXCA6+c91jTcWi22ixRbnButd+YnxKJhfA76QhDqb3+c9Y3MmufuO34ihjxUahw+GjRETpTyY0XB8Rfbyx9AYE1TnTwOyQGUpQAeCBvWDPMCT07InzHdgx3Z6HeEYHeaD39YQ11Tu9oNgcFCYbXzAUnvuqQxKrV8qG3VV7RKZKihw6JDzVPT53rEU/O5J9MoKoeo/MJzX0ysh3lA4k1++9YgoT4IPd+0GaZK0UrqGTFmheKx7ezbwgcQ9iPJq17RIKcuGW/WHNwKoo/7hR86LnCS1Q59iAkCU92rrjAGXEWqD5ikhtex7NqPeJGmqN2RIaUkIn7e8KKLQjPFk34huauGloEpUjA+D8RKSfb02sZFiijAvmQPce8E2d8ba7whCLWfodpGE9HzgHM9EbfpG4juK0OC23lE5i4GBPTe89LNkn7p0Z8NYmCkhUsMv3mkLK9LQJ7p002IWaZ13toKtMXbxoq5wQWSnWmfptInzC+DpZwbQVrk6g623aAvwpu4u1cYueMFExlkM1yR/IZrHJKehRulV20Di/Vyygc5ANrPlv8AGc1VvruHwZwnE4ckxOSFdRQx8T/22eWYH6WcSyKs/DmmJHTGLz/UCcgAhDRDXEZR0fTcDlcl9+XjfNvPrf8AiWSuqWc374YeYfmFb9X+MI5jM7sXp7447d+bJxq46RjFW50UhWyOMNNxFVep+YjzImGOHb2gma4TYpAUJO8MvX5gSpqPPQxOWe1sPgwCFeXtd/UbaKGlJH9S2I940SknNlOiGNFwfKmuWv4Q+sNMHGYL5VL9fEItOx67MYCjf64ax2YYGi3TwCrdDD286bMIZvBBz257wSWOip7wDzaPrflPxBlL5Hq2zCcQqSRZLYD5PiMC+o+KYuYC3DoRr4sep8QCfiEHgk2yN8KQZhWv5Zu0RTzFeY3B8bSGkPgr+MYkDg7g3dm6WaDw5s3Y/NNIgpz284Bbd4M9fjT2MTBbIX9+xEMaYEelPPtAHmVMgPD+sETX3fbY5RuZJicPYAdabWJr1fRmBB0PrAX4aocvW284xqBZ8/fxC81MxTMWyr6RubJvbLNIgqCAhtfzTv4heJPQ7VBkmzCyzJUuKnG29M4BnawdsBEwU4syjreApUhlRitcPjrE5pxo+t994ExXVx8Jj8xcFuDN+sWpr8wCauv6MTlJVPwoSGHEXEX67rExR5kT0vukCfiAJYemKbtCHD0FQzjfiBxKA3vYHpjlWvVg6OHMZkAKEXapy1EeG+7cfjS8acTqJpZiENnMevlBDg1AXPA5fiL/AFH+Hjp/m4YmIbmXlmCWJD4Vjp4+547ubGOuflHi/o/us0pIrlUPl8R7L6fikyy82D5FN5xvpft303DKySLNjMVI0wMVmIK4CtWum3h5fJz3fUOObPuml4qpTXDX5WCp7e/6P4iE4REejHe/ENLxQ56Gh6drHKOWOh5ph8fnGphuY3G9iIyzM3ux9tM4In3gdIYKErtCuRgyTprtRl+IlNPinf3GUbmz3nAWkIKr8eI0c+hEaA4OJOsoCvXt+YBBUZrrgnrGNQNX7PnftE+cLLNi98Kd47RhQBgFy6IT8Q8pupb2UfLQgVwbEOnRoPNRTY9kxt1gDMVHj07GkNzMDpWiEPvOJTUNVWVrq8OCobDJguGiQDgfxbHWhgzTIAtQ8DhzMAPXDAfELNxFBep6IUHSsTFOJioyUNjXtBnnZUcHIvzfuEkw2e3TvBBa1fBKPBFBMi5gDX9VhpKphg3i9LRLU5YllRMaw0pToWzlrW17RA0rqQXWi5oesaXeC0fC8LNNQ9C/alDnsMJXPpTA2iDLX09YYTDpXzfxCczEHtfZAEaW4y6kdqL5gphrRinxg6w/MwUol8qQk8qFTmDkLeoH6gSmgWwRYBppmRvxvLCAnfD8+dus8yA7QqfxG53PRh7QBmxGFMOnTSDKao9wi9fVeucSm4iBWBBdck9kjn433GSWUzCeRJVX+QbDq4bOL8bTXZMSEfNjbCMqLoqC+eUfP+1fd5OOokKl/wCJrSssdfD+tl/qsqjqFx38wvNnrElionTv7QBOGNc8qIfOzCzHV/S/qX6wvM2dPNMBN4MTFVmKavZiN3vDS8QoCmeot+4kJxggzbZ9EgFmP7z1zhguZ71wHxjaFObU/SGp1iMs4yyPscLvFJa1fx1HvDA807BTp+dMIC9ChXAje3iMxv3FwcDjio8xhPqe7bxvDFXMz+z69d6RhNQgvhdq62iNHx7fiDPO/qmmEMFZZlp8/MaIzDRc29VjQyDnmLg0qWybzWFlVQA6X8ahjXOEB99HMEKtwijGp/UdGTk010ZXC5qO0Nw5g3XR/GULKGle5fNbjzCcTzUdlID1MMFUQ3t3WsGefA1Cp6ROWZ1U96vr163h5PROhawzPnrAUcArQp+dITmBK3ZLO5+IZXK6GyqQ/wCnifCKqQ5BLZKTvSJA4cYFiGxSvSKCZQbUbUXzqfmJcSZ8RTBlBgoQ3oisvdGfHWAaQ0OmT/lBDrcBvyPTXGJ86O1l0Jr3Q/EaRghCIgYksgoTgPSAtwxWUonhWHyyI+sCSZlwGrVrmnrC89CPRl0snzDSzgLhip3QxmgkAkDDWypAWhQrgmdRibHQwsoflFQifneECWbCpxq9xY4+YYKVyUH2QZwpJVBdwuH7g8ysTlaorph2hZgqihruuB7QUxII0tkV7/iJzmZGL0C1ob9F2oMsxU1UqUq+VquMoMkqY9dfj4h9D4v1n1XFnmH/AKaaScVmAAJBzBQp7rHLwvo+Dw5/8gm5a8/CmSZSVWQqxkPWkU+r+k4M083+CUqp/kZklBwDZ43jk4n2TiTOomxx6rlHr5+OfeOF3frXb9LxeAZ//jkk4QP9uVRzSlsSmgakb6n/AKb4kk4n4BMwJWoUax8b6n7ZxOGFmkIGNu9IT6L7nxJJmmmIZQcPaNfC/fF/tPlPrqPaSgok3TIpf0i1ShpiyGxOG0jl+l4vNKCaFE5i/XH83i3L3FK12yx5K7wRTB+z0METKEZfK+8DhzrY21pje7wvNRKbHRN2iKoq9Pyv7/MaUt6Our3hFJRG1scCsNJNdwb738A0xVCWPU9jqukAk1bT337RNWuaakXIfeMY9Ey0/T+jwwEm6PgyJphvOG4c6Y/GviEYOdFo9l1/EAnEoX064QDniden5jRJbXFaD16RouCc5LK98Vb0cdoaQ/ydKEsAbmybaJTF3GC4AIQU2S1IYTDK4wcHC/4jWMmEjFLCnomMHiTfztzKDcAsff0hRMOUriLOirqjloJlUAf2dKrUp1dNiAbiSpMmADUuG7RTgFlq1POgiEsxMxuGNBRO+aZmGBKMSHVsKEeBeIp5MaEC4oyj27RpEIWhQFLWPuRE+HKoIYB1TOii2ucOVcYNZCdM2gKDAZ4WFND0tCcx8j2Pq3SBIT3rZ+19rBkJWxE2Xzk/SAeWVppf0hfr+IWafunciYi2KXxgAOiEFyPVc7xuIAsxRFQqmYVDAPMEUEKpcAOhcHv6mNPMQCbipoSCQ/mWJmZlwDgof4vXTT4DyAMFQFFBZSiPu8TASZlOLFQ1GByUbaACji/rjmYjw5DynRitC6rgFfrSGBC3QgIgcH4Z9IuI6DM7ZFKkLQV0gmT+pogw8bwiQlN0qhw7WsRWsU4S9ZUqcG1NxGa0kjnMElgdddM+3d9HNKo5gU2+tHjjlH8rU/FbsE6RX6MoAF81NwtqROvcWJcb7XLwpzym4QYaZNrFeHxQoYUsxOm/yfuhWUFUKdM+20j4vE42fz4dYvPN7ntLZy9CeNKWMsplK1CgrZEcVj53E+x/TykzSyfyAJAJJltbC/WN9LxyvLMSqKD7/hqd6CbGstC4PTHLFIkl5vqr6v3EiAiM77L94qPBAbO6/OQifEoEoDYJmWqldOsNzqQ/dN3tGkNNLrzVDprkWvlnCyFXHwtnv4vGNwKUGX4q2sHlqJdepqOogFnlWUooTXH2K43gA8yVVO29UbGgknVCA4shf5DRMl+VWRRKU/G0i4ii3Jfb1dR26xjMvr64NnhUQk06kPih0xGPaFmxuKaZZ0s8XBaWZnRKJjo+kDkfHv8AETGPbCv+1O8ELR766g23YGJim5Fq+BS0aF4bhX6N3CsXjRQj1si9W31jcGZJQSpt49abEJxFcF1ULcgv7AxuGK5ICVF1KE59KRplYTPdSScPhlSE4YcAKgJwYGkMZqklvj0t3vCcKZZgH/JIww1uYgov80oSA6BtO0GQqQlFASoOnntCSzOTehWqhRRWw6QZB/ZAahRRFFvXZiBuCQeZlw8o92S8Gab+XMVaoDM4N+7+saaWmPStaJj6QEAKlVIrZnHWkA/DKdKOr1G8omCeUOgbJ1VUs5RIbhykE5LqaK6YEbWNzOlP9kp1B1Gr6wGM6F1CO6HzqYedpaPgS9CVfo8TlBSlD7r6UOcU/wAjDJGNECtf8LeFCcAvXriCCja+2EGW8psv/inMLWftB4jFP9eZlwICOaQvFmAAmtRHdw1rK2sAXWlQuZv1K+pg8pzuvetOviEEwTMZqEBanaOznoSK5VJVD4PYRLVR4UrEo7LhRgc8/iH4dRel0VCl732YYl1YMhOChtXSAUIw1oNDk4fGM60JrULau/1lCyTAKycpfIphl5jTBggzwe65LE5rkP4yYDIwHXxpBNJMrkK2qnq/rHmPr+FylQK590aPScCYqRYhkBD4+keS+/fUzSzEZr1QWxQx08Evyxjy2ZoSfXTAX5pSFYlQwfpnH2fp/rhOByoSjW6BXNo8b/nKq+e7x3favreWY1Sb1skervxSxx57evE7eyWWltDSF4yVDDBaHBb+/rHh8bOqNjth2xigIVJj1FEZzY/sXjyWO6hKhVK0TFLZ2hAe2Aa6tN7H2jnl4p5kIUhVC/2ZiKKUFPgQ87/yFT5Dd2N8IYavOXxWvfbfmJTvRFFcw7HO8bhTA3ZcVsyH0PSFJdVrbEZZ+TmkMDSzL/tZrEv606JCST0FEWjpQudPSAq2xIF+mFm2VIurYpQXX5tGsQ/NUf8AKig9jgU6ekaXilSQrYmgz8viz0gTTVC1ZMM1HrZnjSFHvfsAdfxlDA8tZrP37b9hEpfqRIAJmwVBYUBIjQyroyy0OmhCM61YUwgSApcqnXpkesLKiIoKcypRA743HQQ3AXAgAoxJK3cWL6NFZUkBJLOrn0XUeYHAmChHAAZERcvinSGKKqIWLtUBFyr5pE/p5w8yC7pWuT3fO9oq8hKzIigkOyqAjqzxldFRFANbKpDEFTEeHODzYPkqEU6egiipMQQ5TNiSj9wkSwPMdEUKupuaP6QJf7FUyNkdNC8Y2/5AjRq55rCgsQ5CEEKCQW7MR2gHcEnFbeTnT/x7CdnoWFDcu2R3SNxOGC1ZV1OBVM8IeZwBSgYXZOxNxrEPsokoCHDlEqBmmC5pezSBBQBxcYomK2SIycQkh3/sFZRzP2UNnF+DXAkKMiwdKKy2WFCzhmsqit0TeEA8RRnj3rhcPG/yenMHU3ZEW1DEwSoRQStHQohCLRYsgoOMCMuVKFWJRe9YH087AIpDu9Qe51OOEc03FQrzUNL1IKn8WzhxOAVBZr1elcbm6dNfFNXLSuEIl0CULpR/GUPJOQSpUN1DApgxVu8c5IQqjqgVbqCQuYrVItIQWYKKI90rh76xiz01FOAadwWKn8hGgCdFW2aG1vESkmYkB1L1ZapVcXxik0n8iiKlMLFhXFsIme1bg3ABoUsjKnVje9LeJ+6cfmnmOZx0vto999Nw0IKUphWrUX2jw3/UX0R4fH4sooqyreWZx4Md/wDHsvdcvNPxfMMyQeHOhjnnKMYbhgr1j2WPPr13236skfyKhAAVKsCvasfRHEDhXPZf+QPsY+L9DwzIAZgXYM4mCWvVcWj6iEAZ4UE1QhoHsc9Y8nfM16Ob6XJVOhWgyL0zw9RwpiRhMrg2Jw6rt4UlEXDRLX+Y0wVEqRXFK81jfpHPGzc5oOgKDvUELaym5hpUK0yLKovi0SEhmFT3DU9/WFvgvYiyLlaofWGB5iQxHKcfRMXvmkHizHBfWlRh2Re0MXZXscQ9cNDjEJZ3IQ8wYhlKM1RRIQYF0siKCtwQiOS3jrFJpzaquWImGdwaGJ8aYEF1/wDqtQwbO+OkYDNRfIAWFreIoooDTORgnm3aNCqtSuZDn2gQwUkkJm5WCApVP6o2FmgSyIMFmBbE/wASuP8AaNGjOgEhZ0/1mFbFLVUVgcB3BZJSiAM3mkaNFF+I2H9SQRUIi+C2kHncG8wL6Ej57nGNGifoT/zCYzBCrha3aOqWU8wRAtT0A94EaJ16ISULy4qnVPP9T31inCmQiZShGShcOucaNGU5Q4RMqvQa1VWUYAQ0sxmmmALSE1d3J6UbK1Y0aNKcyTc0oBRyzkNN8Ej9RD6wI911qfXm8Ro0WfYjPwyZpkRVrkx9x2iHMQFFQoW/+hHakaNHWfph1ygTCUiULyjJqYG1tinAZwSbgzOQCf5DqZl7wI0c+m4sEFQwmLj+yIFKs9Go0VClBclCVvl23SDGjnW4p9KVKAlQinoSEqtEfGF+5/ZZfqgn9eJIolmsjnlmFxnWNGjlerzflPtrJZleB+5fbJuFOZJiFDMqegj7v2j/AKdEgl4k5E0xUyyj+oGJzw2mjR7PL5evhz/t5uOJ8q7JZRMEDAFmuBXE2L5xOSWi/wCxINKuVVFF+2bGNGY2vJK6MoJBKJZWwYVSuUS5wquhQjqAq9w0aNEitxSOYFwVOY5nKrtYeaX+BIoAqHC+eKPRjGjRoRPFDELgCygv8G946OLwueWyylFR/wBVaNGideiIScQEBqhEKIhL+XygzziVK/yomPKr76Ro0a/YfhOG30dI0aNGR//Z"/>
          <p:cNvSpPr>
            <a:spLocks noChangeAspect="1" noChangeArrowheads="1"/>
          </p:cNvSpPr>
          <p:nvPr/>
        </p:nvSpPr>
        <p:spPr bwMode="auto">
          <a:xfrm>
            <a:off x="307975" y="-1455738"/>
            <a:ext cx="51244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4060371"/>
            <a:ext cx="3143251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52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3600" dirty="0" smtClean="0"/>
              <a:t>Accountability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6062"/>
            <a:ext cx="3810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Organizational attributes</a:t>
            </a:r>
          </a:p>
          <a:p>
            <a:r>
              <a:rPr lang="en-US" dirty="0" smtClean="0"/>
              <a:t>Performance and principles built into HR systems</a:t>
            </a:r>
          </a:p>
          <a:p>
            <a:r>
              <a:rPr lang="en-US" dirty="0" smtClean="0"/>
              <a:t>Fair processes</a:t>
            </a:r>
          </a:p>
          <a:p>
            <a:r>
              <a:rPr lang="en-US" dirty="0" smtClean="0"/>
              <a:t>Consistent disciplinary approach for all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868786"/>
              </p:ext>
            </p:extLst>
          </p:nvPr>
        </p:nvGraphicFramePr>
        <p:xfrm>
          <a:off x="7010400" y="4644035"/>
          <a:ext cx="19812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65368"/>
            <a:ext cx="1752606" cy="876303"/>
          </a:xfrm>
          <a:prstGeom prst="rect">
            <a:avLst/>
          </a:prstGeom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057400" y="5386419"/>
            <a:ext cx="1063523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 dirty="0">
                <a:latin typeface="+mj-lt"/>
                <a:cs typeface="Arial" charset="0"/>
              </a:rPr>
              <a:t>Values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894394" y="6519530"/>
            <a:ext cx="1836994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 dirty="0">
                <a:latin typeface="+mj-lt"/>
                <a:cs typeface="Arial" charset="0"/>
              </a:rPr>
              <a:t>Performance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779729" y="6477563"/>
            <a:ext cx="48341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Arial" charset="0"/>
              </a:rPr>
              <a:t>+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395794" y="4756913"/>
            <a:ext cx="48341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Arial" charset="0"/>
              </a:rPr>
              <a:t>+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395794" y="5890024"/>
            <a:ext cx="48341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Arial" charset="0"/>
              </a:rPr>
              <a:t>-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459316" y="6393629"/>
            <a:ext cx="48341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Arial" charset="0"/>
              </a:rPr>
              <a:t>-</a:t>
            </a:r>
          </a:p>
        </p:txBody>
      </p:sp>
      <p:pic>
        <p:nvPicPr>
          <p:cNvPr id="21" name="Picture 9" descr="RedYelGrn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2581" y="4463144"/>
            <a:ext cx="3480619" cy="20144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3072581" y="5470354"/>
            <a:ext cx="34806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4812890" y="4463144"/>
            <a:ext cx="0" cy="20144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812891" y="1046062"/>
            <a:ext cx="381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u="sng" dirty="0" smtClean="0"/>
              <a:t>Leadership attributes</a:t>
            </a:r>
          </a:p>
          <a:p>
            <a:r>
              <a:rPr lang="en-US" dirty="0" smtClean="0"/>
              <a:t>Hold others and themselves accountable</a:t>
            </a:r>
          </a:p>
          <a:p>
            <a:r>
              <a:rPr lang="en-US" dirty="0" smtClean="0"/>
              <a:t>Vigilance</a:t>
            </a:r>
          </a:p>
          <a:p>
            <a:r>
              <a:rPr lang="en-US" dirty="0" smtClean="0"/>
              <a:t>Responsiveness</a:t>
            </a:r>
          </a:p>
        </p:txBody>
      </p:sp>
    </p:spTree>
    <p:extLst>
      <p:ext uri="{BB962C8B-B14F-4D97-AF65-F5344CB8AC3E}">
        <p14:creationId xmlns:p14="http://schemas.microsoft.com/office/powerpoint/2010/main" val="139602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3600" dirty="0" smtClean="0"/>
              <a:t>Open Communications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6062"/>
            <a:ext cx="3810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Organizational attributes</a:t>
            </a:r>
          </a:p>
          <a:p>
            <a:pPr>
              <a:spcBef>
                <a:spcPts val="600"/>
              </a:spcBef>
            </a:pPr>
            <a:r>
              <a:rPr lang="en-US" dirty="0"/>
              <a:t>C</a:t>
            </a:r>
            <a:r>
              <a:rPr lang="en-US" dirty="0" smtClean="0"/>
              <a:t>ore practice up, across and down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Anti-retaliation </a:t>
            </a:r>
            <a:r>
              <a:rPr lang="en-US" dirty="0"/>
              <a:t>policies </a:t>
            </a:r>
            <a:r>
              <a:rPr lang="en-US" dirty="0" smtClean="0"/>
              <a:t>effective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Alternative reporting </a:t>
            </a:r>
            <a:br>
              <a:rPr lang="en-US" dirty="0"/>
            </a:br>
            <a:r>
              <a:rPr lang="en-US" dirty="0"/>
              <a:t>channels available and trusted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691542"/>
              </p:ext>
            </p:extLst>
          </p:nvPr>
        </p:nvGraphicFramePr>
        <p:xfrm>
          <a:off x="7010400" y="4644035"/>
          <a:ext cx="19812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65368"/>
            <a:ext cx="1752606" cy="876303"/>
          </a:xfrm>
          <a:prstGeom prst="rect">
            <a:avLst/>
          </a:prstGeom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4812891" y="1046062"/>
            <a:ext cx="381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u="sng" dirty="0" smtClean="0"/>
              <a:t>Leadership attributes</a:t>
            </a:r>
          </a:p>
          <a:p>
            <a:pPr>
              <a:spcBef>
                <a:spcPts val="600"/>
              </a:spcBef>
            </a:pPr>
            <a:r>
              <a:rPr lang="en-US" dirty="0"/>
              <a:t>Be </a:t>
            </a:r>
            <a:r>
              <a:rPr lang="en-US" dirty="0" smtClean="0"/>
              <a:t>accessible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Listen with an open </a:t>
            </a:r>
            <a:r>
              <a:rPr lang="en-US" dirty="0" smtClean="0"/>
              <a:t>mind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Do not </a:t>
            </a:r>
            <a:r>
              <a:rPr lang="en-US" dirty="0" smtClean="0"/>
              <a:t>retaliate 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Respond appropriately</a:t>
            </a:r>
            <a:endParaRPr lang="en-US" dirty="0"/>
          </a:p>
        </p:txBody>
      </p:sp>
      <p:pic>
        <p:nvPicPr>
          <p:cNvPr id="2050" name="Picture 2" descr="http://www.wallpaperseries.com/files/today/3%20Monkeys%20Wallpap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67200"/>
            <a:ext cx="4321074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51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a </a:t>
            </a:r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4175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Tried and failed</a:t>
            </a:r>
            <a:endParaRPr lang="en-US" sz="3600" dirty="0"/>
          </a:p>
        </p:txBody>
      </p:sp>
      <p:pic>
        <p:nvPicPr>
          <p:cNvPr id="19458" name="Picture 2" descr="http://kenoshapolice.com/UserFiles/Image/policy_room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15" y="91440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encrypted-tbn2.gstatic.com/images?q=tbn:ANd9GcSgxUdwJ-PtCvIPUAKhtib1SGZOFZTj1kCMyQTvElcoa0UHa79F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15" y="4191000"/>
            <a:ext cx="3835020" cy="254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355" y="3301789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+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2717014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Safety</a:t>
            </a:r>
            <a:endParaRPr lang="en-US" sz="32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417865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Integrity</a:t>
            </a:r>
            <a:endParaRPr lang="en-US" sz="3200" dirty="0">
              <a:latin typeface="+mj-lt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343400" y="3505200"/>
            <a:ext cx="1828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&quot;No&quot; Symbol 8"/>
          <p:cNvSpPr/>
          <p:nvPr/>
        </p:nvSpPr>
        <p:spPr>
          <a:xfrm>
            <a:off x="4648200" y="3009401"/>
            <a:ext cx="1143000" cy="146164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Know your culture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Observable negative actions</a:t>
            </a:r>
          </a:p>
          <a:p>
            <a:r>
              <a:rPr lang="en-US" dirty="0" smtClean="0"/>
              <a:t>Reports and concerns</a:t>
            </a:r>
          </a:p>
          <a:p>
            <a:r>
              <a:rPr lang="en-US" dirty="0" smtClean="0"/>
              <a:t>Reports from Audit, HR, Security</a:t>
            </a:r>
          </a:p>
          <a:p>
            <a:r>
              <a:rPr lang="en-US" dirty="0" smtClean="0"/>
              <a:t>Employee perceptions</a:t>
            </a:r>
            <a:endParaRPr lang="en-US" dirty="0" smtClean="0"/>
          </a:p>
          <a:p>
            <a:r>
              <a:rPr lang="en-US" dirty="0" smtClean="0"/>
              <a:t>Perceptions of suppliers, customers</a:t>
            </a:r>
            <a:endParaRPr lang="en-US" dirty="0" smtClean="0"/>
          </a:p>
          <a:p>
            <a:r>
              <a:rPr lang="en-US" dirty="0"/>
              <a:t>Remember Albert Einstein: </a:t>
            </a:r>
          </a:p>
          <a:p>
            <a:pPr>
              <a:buNone/>
            </a:pPr>
            <a:r>
              <a:rPr lang="en-US" i="1" dirty="0"/>
              <a:t>“Not everything that can be counted counts, and not everything that counts can be counted.”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65368"/>
            <a:ext cx="1752606" cy="87630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3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996542"/>
            <a:ext cx="1853366" cy="184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79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82000" cy="5238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 smtClean="0"/>
              <a:t>What is your weakest link?</a:t>
            </a:r>
          </a:p>
        </p:txBody>
      </p:sp>
      <p:sp useBgFill="1"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70875" cy="4846638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30000"/>
              </a:spcBef>
              <a:spcAft>
                <a:spcPct val="30000"/>
              </a:spcAft>
              <a:buFont typeface="+mj-lt"/>
              <a:buAutoNum type="arabicPeriod"/>
            </a:pPr>
            <a:r>
              <a:rPr lang="en-US" dirty="0" smtClean="0"/>
              <a:t>Commitment</a:t>
            </a:r>
          </a:p>
          <a:p>
            <a:pPr marL="457200" indent="-457200">
              <a:spcBef>
                <a:spcPct val="30000"/>
              </a:spcBef>
              <a:spcAft>
                <a:spcPct val="30000"/>
              </a:spcAft>
              <a:buFont typeface="+mj-lt"/>
              <a:buAutoNum type="arabicPeriod"/>
            </a:pPr>
            <a:r>
              <a:rPr lang="en-US" dirty="0" smtClean="0"/>
              <a:t>Clear standards/Talk the talk</a:t>
            </a:r>
          </a:p>
          <a:p>
            <a:pPr marL="457200" indent="-457200">
              <a:spcBef>
                <a:spcPct val="30000"/>
              </a:spcBef>
              <a:spcAft>
                <a:spcPct val="30000"/>
              </a:spcAft>
              <a:buFont typeface="+mj-lt"/>
              <a:buAutoNum type="arabicPeriod"/>
            </a:pPr>
            <a:r>
              <a:rPr lang="en-US" dirty="0" smtClean="0"/>
              <a:t>Values in Action/Walk the talk</a:t>
            </a:r>
          </a:p>
          <a:p>
            <a:pPr marL="457200" indent="-457200">
              <a:spcBef>
                <a:spcPct val="30000"/>
              </a:spcBef>
              <a:spcAft>
                <a:spcPct val="30000"/>
              </a:spcAft>
              <a:buFont typeface="+mj-lt"/>
              <a:buAutoNum type="arabicPeriod"/>
            </a:pPr>
            <a:r>
              <a:rPr lang="en-US" dirty="0" smtClean="0"/>
              <a:t>Accountability</a:t>
            </a:r>
          </a:p>
          <a:p>
            <a:pPr marL="457200" indent="-457200">
              <a:spcBef>
                <a:spcPct val="30000"/>
              </a:spcBef>
              <a:spcAft>
                <a:spcPct val="30000"/>
              </a:spcAft>
              <a:buFont typeface="+mj-lt"/>
              <a:buAutoNum type="arabicPeriod"/>
            </a:pPr>
            <a:r>
              <a:rPr lang="en-US" dirty="0" smtClean="0"/>
              <a:t>Open Communications/Listen and Learn</a:t>
            </a:r>
          </a:p>
        </p:txBody>
      </p:sp>
      <p:pic>
        <p:nvPicPr>
          <p:cNvPr id="6" name="Picture 2" descr="C:\Documents and Settings\Carrie\Local Settings\Temporary Internet Files\Content.IE5\WC76SZAQ\MPj0396100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800600"/>
            <a:ext cx="2542918" cy="15691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580576"/>
              </p:ext>
            </p:extLst>
          </p:nvPr>
        </p:nvGraphicFramePr>
        <p:xfrm>
          <a:off x="7010400" y="4800600"/>
          <a:ext cx="20574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D84DC-F3DE-449C-A95C-EB5B7FD7DD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Shaping a culture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Big change requires partners</a:t>
            </a:r>
          </a:p>
          <a:p>
            <a:r>
              <a:rPr lang="en-US" dirty="0" smtClean="0"/>
              <a:t>Senior management</a:t>
            </a:r>
          </a:p>
          <a:p>
            <a:r>
              <a:rPr lang="en-US" dirty="0" smtClean="0"/>
              <a:t>Human Resources</a:t>
            </a:r>
          </a:p>
          <a:p>
            <a:r>
              <a:rPr lang="en-US" dirty="0" smtClean="0"/>
              <a:t>Legal</a:t>
            </a:r>
          </a:p>
          <a:p>
            <a:r>
              <a:rPr lang="en-US" dirty="0" smtClean="0"/>
              <a:t>Finance/Audit</a:t>
            </a:r>
          </a:p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u="sng" dirty="0" smtClean="0"/>
              <a:t>E&amp;C can nudge the culture</a:t>
            </a:r>
          </a:p>
          <a:p>
            <a:r>
              <a:rPr lang="en-US" dirty="0"/>
              <a:t>Training </a:t>
            </a:r>
            <a:r>
              <a:rPr lang="en-US" dirty="0" smtClean="0"/>
              <a:t>emphasizing </a:t>
            </a:r>
            <a:r>
              <a:rPr lang="en-US" dirty="0"/>
              <a:t>key cultural attributes </a:t>
            </a:r>
          </a:p>
          <a:p>
            <a:r>
              <a:rPr lang="en-US" dirty="0" smtClean="0"/>
              <a:t>Marketing/ communications/Code</a:t>
            </a:r>
            <a:endParaRPr lang="en-US" dirty="0"/>
          </a:p>
          <a:p>
            <a:r>
              <a:rPr lang="en-US" dirty="0" smtClean="0"/>
              <a:t>Conspire </a:t>
            </a:r>
            <a:r>
              <a:rPr lang="en-US" dirty="0"/>
              <a:t>with HR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erformance appraisal</a:t>
            </a:r>
            <a:endParaRPr lang="en-US" sz="2000" dirty="0"/>
          </a:p>
          <a:p>
            <a:pPr lvl="1"/>
            <a:r>
              <a:rPr lang="en-US" sz="2000" dirty="0"/>
              <a:t>Coaching</a:t>
            </a:r>
          </a:p>
          <a:p>
            <a:pPr lvl="1"/>
            <a:r>
              <a:rPr lang="en-US" sz="2000" dirty="0"/>
              <a:t>D</a:t>
            </a:r>
            <a:r>
              <a:rPr lang="en-US" sz="2000" dirty="0" smtClean="0"/>
              <a:t>isciplinary </a:t>
            </a:r>
            <a:r>
              <a:rPr lang="en-US" sz="2000" dirty="0"/>
              <a:t>processes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65368"/>
            <a:ext cx="1752606" cy="8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3600" dirty="0" smtClean="0"/>
              <a:t>Target your efforts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D84DC-F3DE-449C-A95C-EB5B7FD7DD99}" type="slidenum">
              <a:rPr lang="en-US" smtClean="0"/>
              <a:t>19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876254" y="1745526"/>
            <a:ext cx="3762204" cy="4693828"/>
            <a:chOff x="2410690" y="270165"/>
            <a:chExt cx="4274127" cy="632806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52255" y="270165"/>
              <a:ext cx="4201290" cy="6317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0526" r="8421" b="86935"/>
            <a:stretch>
              <a:fillRect/>
            </a:stretch>
          </p:blipFill>
          <p:spPr bwMode="auto">
            <a:xfrm>
              <a:off x="2493667" y="2706011"/>
              <a:ext cx="1724574" cy="832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8948" b="86935"/>
            <a:stretch>
              <a:fillRect/>
            </a:stretch>
          </p:blipFill>
          <p:spPr bwMode="auto">
            <a:xfrm>
              <a:off x="4925678" y="2692155"/>
              <a:ext cx="1724504" cy="832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2410690" y="294409"/>
              <a:ext cx="4267200" cy="768927"/>
              <a:chOff x="2410690" y="294409"/>
              <a:chExt cx="4267200" cy="768927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10690" y="294409"/>
                <a:ext cx="768927" cy="768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30781" y="294409"/>
                <a:ext cx="768927" cy="768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44290" y="294409"/>
                <a:ext cx="768927" cy="768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237018" y="294409"/>
                <a:ext cx="768927" cy="768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08963" y="294409"/>
                <a:ext cx="768927" cy="768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65763" y="294409"/>
                <a:ext cx="768927" cy="768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2417617" y="5829300"/>
              <a:ext cx="4267200" cy="768927"/>
              <a:chOff x="2410690" y="294409"/>
              <a:chExt cx="4267200" cy="768927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10690" y="294409"/>
                <a:ext cx="768927" cy="768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30781" y="294409"/>
                <a:ext cx="768927" cy="768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44290" y="294409"/>
                <a:ext cx="768927" cy="768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237018" y="294409"/>
                <a:ext cx="768927" cy="768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08963" y="294409"/>
                <a:ext cx="768927" cy="768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65763" y="294409"/>
                <a:ext cx="768927" cy="768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3" name="TextBox 22"/>
          <p:cNvSpPr txBox="1"/>
          <p:nvPr/>
        </p:nvSpPr>
        <p:spPr>
          <a:xfrm>
            <a:off x="5791200" y="3146076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And their supervisors </a:t>
            </a:r>
            <a:br>
              <a:rPr lang="en-US" sz="3200" dirty="0" smtClean="0">
                <a:latin typeface="+mj-lt"/>
              </a:rPr>
            </a:br>
            <a:r>
              <a:rPr lang="en-US" sz="3200" dirty="0" smtClean="0">
                <a:latin typeface="+mj-lt"/>
              </a:rPr>
              <a:t>&amp; managers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20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3223"/>
            <a:ext cx="8302625" cy="384977"/>
          </a:xfrm>
        </p:spPr>
        <p:txBody>
          <a:bodyPr>
            <a:noAutofit/>
          </a:bodyPr>
          <a:lstStyle/>
          <a:p>
            <a:r>
              <a:rPr lang="en-US" sz="3600" dirty="0" smtClean="0"/>
              <a:t>Culture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Culture wins. </a:t>
            </a:r>
          </a:p>
          <a:p>
            <a:r>
              <a:rPr lang="en-US" dirty="0" smtClean="0"/>
              <a:t>When a rule or a policy or a Code conflicts with an organization’s culture, the culture prevails most of the time.</a:t>
            </a:r>
          </a:p>
          <a:p>
            <a:endParaRPr lang="en-US" dirty="0"/>
          </a:p>
          <a:p>
            <a:endParaRPr lang="en-US" dirty="0" smtClean="0"/>
          </a:p>
          <a:p>
            <a:pPr lvl="0"/>
            <a:r>
              <a:rPr lang="en-US" dirty="0" smtClean="0"/>
              <a:t>Definition: </a:t>
            </a:r>
            <a:r>
              <a:rPr lang="en-US" i="1" dirty="0" smtClean="0"/>
              <a:t>“A </a:t>
            </a:r>
            <a:r>
              <a:rPr lang="en-US" i="1" dirty="0"/>
              <a:t>pattern of shared basic assumptions about how to adapt, survive and thrive</a:t>
            </a:r>
            <a:r>
              <a:rPr lang="en-US" i="1" dirty="0" smtClean="0"/>
              <a:t>.”-</a:t>
            </a:r>
            <a:r>
              <a:rPr lang="en-US" sz="2000" dirty="0" smtClean="0"/>
              <a:t>Steve </a:t>
            </a:r>
            <a:r>
              <a:rPr lang="en-US" sz="2000" dirty="0"/>
              <a:t>Priest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7400"/>
            <a:ext cx="1752606" cy="8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164" y="637130"/>
            <a:ext cx="8498140" cy="565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783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For more information: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Steve Priest</a:t>
            </a:r>
            <a:br>
              <a:rPr lang="en-US" dirty="0" smtClean="0"/>
            </a:br>
            <a:r>
              <a:rPr lang="en-US" cap="small" dirty="0" smtClean="0"/>
              <a:t>Integrity Insight International, </a:t>
            </a:r>
            <a:r>
              <a:rPr lang="en-US" cap="small" dirty="0" err="1" smtClean="0"/>
              <a:t>llc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ethical@aol.com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sz="3600" dirty="0" smtClean="0"/>
              <a:t>One culture, many cultures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such thing as an “ethics culture” or “safety culture” or “customer service culture.” One culture, many manifestations.</a:t>
            </a:r>
          </a:p>
          <a:p>
            <a:r>
              <a:rPr lang="en-US" dirty="0" smtClean="0"/>
              <a:t>Complex organizations have complex cultures—micro cultures by country, site, line of business, profession, legacy company.</a:t>
            </a:r>
          </a:p>
          <a:p>
            <a:r>
              <a:rPr lang="en-US" dirty="0" smtClean="0"/>
              <a:t>“Manage the culture or it manages you.” </a:t>
            </a:r>
            <a:br>
              <a:rPr lang="en-US" dirty="0" smtClean="0"/>
            </a:br>
            <a:r>
              <a:rPr lang="en-US" dirty="0" smtClean="0"/>
              <a:t>--Ed Schein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2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838200"/>
          </a:xfrm>
        </p:spPr>
        <p:txBody>
          <a:bodyPr/>
          <a:lstStyle/>
          <a:p>
            <a:r>
              <a:rPr lang="en-US" sz="3600" dirty="0" smtClean="0"/>
              <a:t>A healthy culture improves performance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Profit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Safety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ntegrity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3793">
            <a:off x="6220242" y="2258337"/>
            <a:ext cx="122555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083">
            <a:off x="5975767" y="3556912"/>
            <a:ext cx="1317625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623" y="2758400"/>
            <a:ext cx="1231900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Beyond Performa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901" y="1590046"/>
            <a:ext cx="14700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leadingculturechange.com/images/resized/Banner%201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87425"/>
            <a:ext cx="9445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Product Detail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86"/>
          <a:stretch/>
        </p:blipFill>
        <p:spPr bwMode="auto">
          <a:xfrm>
            <a:off x="2682081" y="4724400"/>
            <a:ext cx="914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23871" y="4741783"/>
            <a:ext cx="1076730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The Value of Corporate Culture</a:t>
            </a:r>
          </a:p>
          <a:p>
            <a:pPr algn="ctr"/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(</a:t>
            </a:r>
            <a:r>
              <a:rPr lang="en-US" sz="1200" dirty="0" smtClean="0"/>
              <a:t>2013,  U of Chicago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8602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sz="3600" dirty="0" smtClean="0"/>
              <a:t>Substantial Overlap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0313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D84DC-F3DE-449C-A95C-EB5B7FD7DD99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7600" y="2286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Profit</a:t>
            </a:r>
            <a:endParaRPr lang="en-US" sz="3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4800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Ethics</a:t>
            </a:r>
            <a:endParaRPr lang="en-US" sz="3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480059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Safety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0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leadership imperative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D84DC-F3DE-449C-A95C-EB5B7FD7DD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z="3600" dirty="0" smtClean="0"/>
              <a:t>A healthy culture is one where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en-US" sz="2400" i="1" dirty="0">
                <a:ea typeface="ヒラギノ角ゴ Pro W3"/>
              </a:rPr>
              <a:t>Doing the right thing is the expected practice every day, and </a:t>
            </a:r>
            <a:r>
              <a:rPr lang="en-US" altLang="en-US" sz="2400" i="1" dirty="0" smtClean="0">
                <a:ea typeface="ヒラギノ角ゴ Pro W3"/>
              </a:rPr>
              <a:t>actions that depart from the norms </a:t>
            </a:r>
            <a:r>
              <a:rPr lang="en-US" altLang="en-US" sz="2400" i="1" dirty="0">
                <a:ea typeface="ヒラギノ角ゴ Pro W3"/>
              </a:rPr>
              <a:t>stands out and is </a:t>
            </a:r>
            <a:r>
              <a:rPr lang="en-US" altLang="en-US" sz="2400" i="1" dirty="0" smtClean="0">
                <a:ea typeface="ヒラギノ角ゴ Pro W3"/>
              </a:rPr>
              <a:t>addressed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4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D84DC-F3DE-449C-A95C-EB5B7FD7DD99}" type="slidenum">
              <a:rPr lang="en-US" smtClean="0"/>
              <a:t>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2813984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81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3600" dirty="0" smtClean="0"/>
              <a:t>Key Attributes of a Healthy Culture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861003"/>
              </p:ext>
            </p:extLst>
          </p:nvPr>
        </p:nvGraphicFramePr>
        <p:xfrm>
          <a:off x="152400" y="1066800"/>
          <a:ext cx="8763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D84DC-F3DE-449C-A95C-EB5B7FD7DD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5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3600" dirty="0" smtClean="0"/>
              <a:t>Commitment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6062"/>
            <a:ext cx="3810000" cy="49737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600" b="1" u="sng" dirty="0" smtClean="0"/>
              <a:t>Organizational attributes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Mission and values reflect true commitment to doing the right thing</a:t>
            </a:r>
          </a:p>
          <a:p>
            <a:pPr>
              <a:spcBef>
                <a:spcPts val="600"/>
              </a:spcBef>
            </a:pPr>
            <a:r>
              <a:rPr lang="en-US" dirty="0"/>
              <a:t>Balanced approach: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Performance AND Principles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Short term AND Long term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Shareholders AND Customers </a:t>
            </a:r>
            <a:br>
              <a:rPr lang="en-US" sz="2000" dirty="0"/>
            </a:br>
            <a:r>
              <a:rPr lang="en-US" sz="2000" dirty="0"/>
              <a:t>AND Employees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Compliance AND Innovation</a:t>
            </a:r>
          </a:p>
          <a:p>
            <a:endParaRPr lang="en-US" dirty="0" smtClean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794229"/>
              </p:ext>
            </p:extLst>
          </p:nvPr>
        </p:nvGraphicFramePr>
        <p:xfrm>
          <a:off x="7010400" y="4644035"/>
          <a:ext cx="19812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65368"/>
            <a:ext cx="1752606" cy="876303"/>
          </a:xfrm>
          <a:prstGeom prst="rect">
            <a:avLst/>
          </a:prstGeom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4812890" y="1046062"/>
            <a:ext cx="395010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b="1" u="sng" dirty="0" smtClean="0"/>
              <a:t>Leadership attributes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200" dirty="0" smtClean="0"/>
              <a:t>Personal and professional commitment to mission, values, Code, doing the right thing</a:t>
            </a:r>
            <a:endParaRPr lang="en-US" sz="2200" dirty="0" smtClean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200" dirty="0" smtClean="0"/>
              <a:t>Personal integrity and respect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200" dirty="0" smtClean="0"/>
              <a:t>Authenticity</a:t>
            </a:r>
            <a:endParaRPr lang="en-US" sz="22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43400"/>
            <a:ext cx="2857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64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Board training NS 3.1</Template>
  <TotalTime>0</TotalTime>
  <Words>564</Words>
  <Application>Microsoft Office PowerPoint</Application>
  <PresentationFormat>On-screen Show (4:3)</PresentationFormat>
  <Paragraphs>172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Executive</vt:lpstr>
      <vt:lpstr>Developing a  Culture of Integrity</vt:lpstr>
      <vt:lpstr>Culture</vt:lpstr>
      <vt:lpstr>One culture, many cultures</vt:lpstr>
      <vt:lpstr>A healthy culture improves performance</vt:lpstr>
      <vt:lpstr>Substantial Overlap</vt:lpstr>
      <vt:lpstr>The leadership imperative</vt:lpstr>
      <vt:lpstr>A healthy culture is one where</vt:lpstr>
      <vt:lpstr>Key Attributes of a Healthy Culture</vt:lpstr>
      <vt:lpstr>Commitment</vt:lpstr>
      <vt:lpstr>Clear Standards</vt:lpstr>
      <vt:lpstr>Values in Action</vt:lpstr>
      <vt:lpstr>Accountability</vt:lpstr>
      <vt:lpstr>Open Communications</vt:lpstr>
      <vt:lpstr>Improving a culture</vt:lpstr>
      <vt:lpstr>Tried and failed</vt:lpstr>
      <vt:lpstr>Know your culture</vt:lpstr>
      <vt:lpstr>What is your weakest link?</vt:lpstr>
      <vt:lpstr>Shaping a culture</vt:lpstr>
      <vt:lpstr>Target your efforts</vt:lpstr>
      <vt:lpstr>PowerPoint Presentation</vt:lpstr>
      <vt:lpstr>For more information: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2013-11-01T17:59:34Z</dcterms:created>
  <dcterms:modified xsi:type="dcterms:W3CDTF">2014-10-22T20:58:41Z</dcterms:modified>
</cp:coreProperties>
</file>